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notesSlides/notesSlide2.xml" ContentType="application/vnd.openxmlformats-officedocument.presentationml.notesSlide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21.xml" ContentType="application/inkml+xml"/>
  <Override PartName="/ppt/notesSlides/notesSlide6.xml" ContentType="application/vnd.openxmlformats-officedocument.presentationml.notesSlide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7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notesSlides/notesSlide8.xml" ContentType="application/vnd.openxmlformats-officedocument.presentationml.notesSlide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302" r:id="rId3"/>
    <p:sldId id="397" r:id="rId4"/>
    <p:sldId id="447" r:id="rId5"/>
    <p:sldId id="448" r:id="rId6"/>
    <p:sldId id="449" r:id="rId7"/>
    <p:sldId id="450" r:id="rId8"/>
    <p:sldId id="456" r:id="rId9"/>
    <p:sldId id="451" r:id="rId10"/>
    <p:sldId id="452" r:id="rId11"/>
    <p:sldId id="489" r:id="rId12"/>
    <p:sldId id="487" r:id="rId13"/>
    <p:sldId id="488" r:id="rId14"/>
    <p:sldId id="490" r:id="rId15"/>
    <p:sldId id="491" r:id="rId16"/>
    <p:sldId id="45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43"/>
    <p:restoredTop sz="96035"/>
  </p:normalViewPr>
  <p:slideViewPr>
    <p:cSldViewPr snapToGrid="0" snapToObjects="1">
      <p:cViewPr>
        <p:scale>
          <a:sx n="140" d="100"/>
          <a:sy n="140" d="100"/>
        </p:scale>
        <p:origin x="-240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06.7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414 287 24575,'9'-11'0,"2"-2"0,-6-3 0,3-4 0,-4-1 0,-2-22 0,-6 16 0,-6-12 0,-32 10 0,10 14 0,-20-4 0,18 12 0,4 0 0,-3 1 0,0-1 0,4 4 0,1-1 0,6 5 0,5 1 0,2 3 0,1 2 0,0 0 0,0 3 0,2 4 0,0 9 0,6 18 0,10 12 0,7-1 0,9-2 0,-3-21 0,0-6 0,-2-7 0,0-2 0,17 4 0,7 3 0,8-1 0,-1-2 0,-16-9 0,-11-3 0,-9-2 0,-6 0 0,3 3 0,7 12 0,3 4 0,2 7 0,-1 7 0,-7 2 0,-2 3 0,-5 14 0,-4 6 0,-6 1 0,-8 12 0,-3-23 0,-10 4 0,5-22 0,2-9 0,4-11 0,7-8 0,3-4 0,2-1 0,-1-3 0,-4-3 0,-4-7 0,-5-7 0,0-3 0,1-3 0,6 7 0,3 1 0,4 4 0,3 2 0,1-2 0,0-2 0,0 2 0,0-5 0,1 0 0,3-3 0,4-4 0,3 4 0,1 2 0,1 2 0,1 2 0,2 0 0,10-4 0,10-3 0,7-2 0,5-4 0,-10 4 0,-10 5 0,-6 2 0,-12 8 0,0-1 0,-5 5 0,-1 0 0,-1 2 0,0 1 0,2 1 0,-1 0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13.7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0 654 24575,'0'-13'0,"0"-6"0,0-13 0,1-19 0,2-13 0,-1-16 0,4 4 0,-2 6 0,6 3 0,-1 13 0,-1 9 0,0 9 0,-5 18 0,1 5 0,-2 8 0,1 2 0,1 1 0,3 2 0,6-3 0,5 3 0,8-2 0,22 2 0,18 5 0,17 4 0,11 7 0,-28 0 0,-10-1 0,-27-2 0,-14-1 0,-3 2 0,-7 2 0,-2 5 0,-7 11 0,-3 10 0,-5 2 0,-4 2 0,0-13 0,-1-8 0,-7-5 0,-8-2 0,-4 4 0,-13 4 0,5 4 0,2-1 0,2 1 0,13-10 0,2-3 0,7-7 0,5-3 0,3 0 0,3-3 0,4 0 0,22-9 0,-14 4 0,16-5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398 89 24575,'-15'-12'0,"-6"-5"0,-7 0 0,-7-2 0,-4 5 0,9 7 0,6 5 0,7 7 0,-3 9 0,-2 6 0,-9 16 0,4 1 0,-3 18 0,7 9 0,6 8 0,8 22 0,12-3 0,2 1 0,6-5 0,-4-21 0,-1-5 0,-3-9 0,-1-8 0,-2 3 0,-5-7 0,0-7 0,-3-8 0,0-10 0,1-6 0,0-3 0,4-4 0,1-2 0,1-4 0,1 2 0,0-3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50.5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66 24575,'46'-4'0,"13"0"0,38 1 0,-34 0 0,3 1-491,0 0 1,1-1 490,11-2 0,-3-1 0,-17 1 0,-5 0 322,30-8-322,-39 7 0,-31 3 0,-8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51.4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160 180 24575,'15'-2'0,"2"1"0,4-5 0,4-1 0,3-6 0,-3 0 0,-7-1 0,-4-1 0,-9 1 0,-1-1 0,-5-2 0,-2 3 0,-3-2 0,-6 4 0,1 3 0,-6 2 0,2 4 0,0 2 0,-3 1 0,-1 3 0,-4 4 0,-3 6 0,2 2 0,-6 10 0,4 4 0,-1 2 0,4 5 0,8-2 0,4-2 0,4 1 0,5-9 0,2-2 0,4-4 0,1-5 0,6-2 0,4-1 0,7-2 0,15 1 0,7 1 0,7-3 0,2-1 0,-13-4 0,-10-1 0,-14-1 0,-10 0 0,-3 0 0,1-4 0,1-3 0,-1 2 0,0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53.2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164 13 24575,'-10'-2'0,"-1"-1"0,1 1 0,0 0 0,4 0 0,2 1 0,1 1 0,-4 3 0,-3 6 0,-9 9 0,0 9 0,0 3 0,3 8 0,6-5 0,3-1 0,4-5 0,4-9 0,1-5 0,0-5 0,1-5 0,1-2 0,3 0 0,4-1 0,5-2 0,5-6 0,1-2 0,0-9 0,-4 1 0,-4-5 0,-5 0 0,-3 4 0,-1-4 0,-2 8 0,1 3 0,-4 7 0,2 15 0,-2 3 0,2 12 0,0-4 0,1-1 0,8 5 0,4 2 0,5 3 0,4-1 0,-7-9 0,-2-6 0,-8-7 0,-5-13 0,1-9 0,2-8 0,-2 7 0,1 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53.6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42 24575,'20'-2'0,"4"-1"0,3 0 0,1-1 0,-5 0 0,0 1 0,3-3 0,-5 2 0,-3 0 0,-7 1 0,-6 2 0,1 1 0,-2 0 0,1-1 0,-3-1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54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24575,'0'30'0,"1"6"0,0 6 0,3 2 0,0-12 0,1-4 0,-2-11 0,1-5 0,0-5 0,-1-3 0,3-1 0,-2 0 0,2-2 0,-2 0 0,3 0 0,0-1 0,4 0 0,5-1 0,1 0 0,8-4 0,9-7 0,3-5 0,-10 5 0,-10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5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62 24575,'0'21'0,"2"2"0,6 10 0,4-1 0,2 4 0,1-9 0,-1-3 0,0-7 0,-1-4 0,-5-7 0,0-2 0,0-10 0,10-10 0,8-10 0,15-12 0,2-6 0,-3 5 0,-8-3 0,-15 11 0,-5 5 0,-7 7 0,-2 11 0,-3 5 0,-2 23 0,-1 2 0,0 14 0,1-2 0,4-8 0,4 0 0,2-6 0,1-8 0,-1-1 0,1-5 0,-2 0 0,-1-3 0,-2-7 0,-3-3 0,0 0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55.6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95 24575,'24'23'0,"5"5"0,-2 0 0,9 7 0,-2-3 0,-3 1 0,3 2 0,-11-4 0,-3-3 0,-9-6 0,-7-7 0,-3-4 0,-3 1 0,0-1 0,-3 4 0,0 0 0,1-4 0,3-4 0,-2-8 0,0-10 0,-2-12 0,2-7 0,0-12 0,7 2 0,7-9 0,7 4 0,3 5 0,5-3 0,0 5 0,-1 0 0,4-1 0,-7 16 0,-3 7 0,-3 9 0,-7 5 0,4 3 0,1 0 0,1 1 0,-2 0 0,-4-1 0,-4-1 0,-2 0 0,-2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56.5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0 178 24575,'16'2'0,"5"2"0,7-1 0,12 0 0,7 1 0,2-3 0,-3-2 0,-9-3 0,-9-3 0,-7-3 0,-9 0 0,-3-3 0,-2-1 0,-3 1 0,0-3 0,-2 0 0,1 0 0,-2-1 0,0 1 0,-3 2 0,-4 2 0,-4 5 0,0 1 0,2 5 0,2 0 0,0 1 0,-3 1 0,-4 4 0,-6 8 0,-2 6 0,-1 7 0,2 2 0,5-1 0,5-5 0,3-3 0,4-8 0,1-1 0,2-3 0,0 0 0,1 2 0,1-2 0,1 2 0,4 0 0,2 0 0,1-2 0,4 0 0,-1-2 0,10 3 0,13 2 0,-3-1 0,10 1 0,-13-6 0,-3 0 0,-8-3 0,-9 0 0,-3-2 0,-5 1 0,2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57.4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177 27 24575,'-16'-10'0,"-8"0"0,3 6 0,-4 1 0,9 4 0,0 3 0,4 4 0,-2 5 0,2-1 0,1 2 0,6-2 0,1 1 0,3 3 0,5-3 0,4 4 0,6-1 0,3-1 0,2-4 0,0-1 0,0-4 0,0 1 0,0 0 0,0 1 0,0 3 0,-3-2 0,-4 2 0,-1-1 0,-4 0 0,0 0 0,-4-1 0,-1 0 0,-2 2 0,-3-1 0,-4 1 0,-5 2 0,-2-2 0,-4 2 0,1-2 0,-3-3 0,6-4 0,0-2 0,5-2 0,2 1 0,1-1 0,2 0 0,2 0 0,-1 0 0,1 0 0,-2 0 0,1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14.4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24575,'9'31'0,"4"5"0,4 15 0,4 2 0,-7-9 0,-3-6 0,-8-17 0,-1-4 0,-3-9 0,0-3 0,0-3 0,-1 1 0,-2-7 0,2-5 0,0-7 0,6-11 0,7-5 0,7-8 0,8-3 0,10-1 0,-1 9 0,6 5 0,-12 15 0,-5 8 0,-4 7 0,-5 3 0,1 1 0,-5-2 0,-3 0 0,-3-2 0,-3 0 0,0 0 0,7 2 0,13 2 0,6 7 0,11 3 0,-19-4 0,-4-2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5:26.3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446 629 24575,'19'5'0,"2"-1"0,8 2 0,9 1 0,6-1 0,3 0 0,14-5 0,-24-1 0,34-1 0,-32-1 0,23 1 0,-14 0 0,6 2 0,-10 0 0,-1 0 0,-8 0 0,-9-1 0,2 0 0,4-1 0,2 1 0,14-1 0,1 1 0,1 0 0,3 0 0,-6-1 0,2 1 0,-4-4 0,-13 3 0,-2-3 0,-5 2 0,-3-1 0,4 1 0,-10 0 0,-2 0 0,-4 0 0,-5 1 0,1 0 0,-2-1 0,0 1 0,2 0 0,1-2 0,3 0 0,6-4 0,4-3 0,0-2 0,1-2 0,-6 6 0,2-2 0,-4 4 0,0-2 0,-3 2 0,-3 0 0,-2 1 0,-1-1 0,-1 1 0,1-2 0,1 1 0,1-1 0,0 1 0,1-1 0,-2 2 0,0 0 0,-2-2 0,0 1 0,-2-2 0,0 1 0,-1-1 0,0-1 0,1 1 0,-1-1 0,0 3 0,0-1 0,0 0 0,0 1 0,-1-2 0,0-2 0,0 0 0,0-5 0,0 2 0,0-1 0,1 1 0,-2 2 0,0-1 0,-1-3 0,0 6 0,1-2 0,0 6 0,0 0 0,-1 1 0,2 0 0,-3-1 0,0 0 0,-1-2 0,-1 1 0,1-1 0,-3-2 0,-2 1 0,-1 0 0,-4-1 0,-3-1 0,-16-3 0,-21-3 0,-10-1 0,-22-3 0,18 5 0,1-1 0,12 5 0,8 4 0,8 1 0,3 4 0,17 1 0,-4 0 0,1 0 0,2 1 0,-9-3 0,3 1 0,-6-2 0,-1 3 0,4-1 0,-5 2 0,11 0 0,0 0 0,2 0 0,-6-1 0,1 0 0,-9-1 0,-3 2 0,0-2 0,-10 2 0,12-1 0,-5 0 0,13 0 0,-3-2 0,1 1 0,-3 1 0,4 0 0,-1 0 0,11 1 0,-6-1 0,1 1 0,1 0 0,-4-1 0,5 1 0,0-1 0,3 1 0,3 1 0,4-1 0,-1 1 0,5 0 0,-2 0 0,-1 0 0,-1 1 0,-8 1 0,1-1 0,3 0 0,2 0 0,7 0 0,0-1 0,-3 2 0,1-2 0,-2 3 0,3-2 0,0 1 0,-2 3 0,0 1 0,-2 2 0,3-1 0,0 0 0,3 0 0,2-2 0,1 1 0,1 2 0,-1 1 0,1-1 0,-1 2 0,1-3 0,1 3 0,-2 2 0,2 1 0,-2 6 0,1 3 0,0 3 0,2 9 0,1-7 0,2 1 0,0-9 0,1-5 0,1-3 0,-2-3 0,1 0 0,2 1 0,0 2 0,3 3 0,1 2 0,-1-1 0,2 3 0,1-1 0,0-2 0,2 0 0,-4-5 0,-1-3 0,-2-2 0,-1 0 0,4 1 0,1 2 0,4 2 0,2-2 0,1-1 0,0 0 0,3 0 0,-3-3 0,3 2 0,1-2 0,2 0 0,3 0 0,4-1 0,6-1 0,15 0 0,-5-1 0,7-1 0,-19-1 0,-8 0 0,-13 0 0,-8 0 0,-3-1 0,-1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5:47.1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296 746 24575,'12'8'0,"7"3"0,13 7 0,6 5 0,18 4 0,0 0 0,2-4 0,-2-5 0,-11-7 0,-5-4 0,-2-3 0,-11-1 0,7-1 0,4 1 0,2-2 0,16 2 0,-3-3 0,1 2 0,8-4 0,0-2 0,0-2 0,11-6 0,-9-1 0,14-5 0,11-1 0,-6 3 0,-3-2 0,-36 9 0,-18 1 0,-21 6 0,-4-2 0,-1-5 0,1-2 0,1-8 0,2 2 0,-1-3 0,1-2 0,-1 0 0,-1-9 0,-1 1 0,-1-1 0,-1-3 0,-1-5 0,-3-3 0,-1-11 0,-3 8 0,-1-2 0,-4 6 0,2 7 0,-7-3 0,5 12 0,-3 2 0,2 5 0,1 3 0,-4-2 0,1 1 0,1 2 0,-1 2 0,3 2 0,-3 1 0,5 2 0,3 2 0,3 2 0,-1 0 0,1 2 0,-1-3 0,-1 3 0,1-2 0,-2 1 0,2 0 0,0 0 0,-3 1 0,-2-1 0,-4-1 0,-11 0 0,-2-1 0,-14 1 0,5-1 0,-2 1 0,12 1 0,5 0 0,5 2 0,-1-1 0,3 0 0,-4 1 0,1-1 0,1 1 0,-2 0 0,1 0 0,0 0 0,-5 0 0,0 1 0,-9-1 0,-5 2 0,-2-1 0,-10 2 0,-16 1 0,-17 5 0,28-4 0,-2 1 0,-7 1 0,-3 0 0,-9 0 0,3-1 0,-25 3 0,16-3 0,70-6 0,7 1 0,2 0 0,-1 1 0,1 1 0,0-1 0,0 1 0,-1 0 0,-1 1 0,0 0 0,0 3 0,0 0 0,0 1 0,2-1 0,-1 0 0,2 1 0,-2 0 0,1 0 0,-1 4 0,2-1 0,-1 6 0,1-1 0,-1 5 0,0-2 0,0 1 0,0-3 0,2 1 0,-1-4 0,0 6 0,1-5 0,0 5 0,1-2 0,-1 0 0,1-1 0,-1 0 0,2-3 0,-1 5 0,2-3 0,-1 6 0,3-1 0,1 0 0,1 1 0,0-4 0,-1 1 0,3 0 0,2 1 0,1-2 0,5 1 0,-3-5 0,1 0 0,-2-2 0,-1-3 0,3 3 0,6-3 0,4 2 0,4-2 0,-5-3 0,-1 0 0,-8-4 0,-1 1 0,-1 0 0,-2-2 0,0 1 0,-2-1 0,-4 0 0,-2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6:04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91 690 24575,'17'-1'0,"5"1"0,31-1 0,0 1 0,28 0 0,-30 0 0,-10 0 0,-17 0 0,-10 0 0,-3 0 0,-3-1 0,-1 1 0,6-2 0,1 0 0,2-3 0,2-2 0,-2-1 0,3-4 0,2-5 0,1-5 0,-2-3 0,0-5 0,-6 5 0,-4-16 0,-5 13 0,-2-15 0,-6 13 0,0-2 0,-1 2 0,0 6 0,1-2 0,-1 3 0,0-1 0,-1-2 0,0 1 0,-3-2 0,0 3 0,0 5 0,0 4 0,3 3 0,-1 1 0,1 1 0,-2 0 0,-1 3 0,-1-2 0,-2 1 0,1 1 0,1 2 0,4 1 0,0 3 0,-2-1 0,1 0 0,-5 1 0,2-1 0,0 1 0,1 0 0,0 1 0,-3-1 0,-1 1 0,-3-1 0,-5 1 0,-4 0 0,-5 0 0,-4 2 0,-4 1 0,-10 1 0,-2 2 0,-1 0 0,10 1 0,14-1 0,11-1 0,5 0 0,5 0 0,-3 3 0,1 3 0,0 3 0,-2 4 0,4 0 0,-2 1 0,4-2 0,0-2 0,0 1 0,1 4 0,1 1 0,1 14 0,2 3 0,2 2 0,0 0 0,0-6 0,2-1 0,1 8 0,4-4 0,2 6 0,-4-13 0,-2-11 0,-5-7 0,0-9 0,6 3 0,-4-4 0,3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6:00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139 23 24575,'22'-1'0,"6"0"0,-5 1 0,-1-1 0,-11 1 0,-4 0 0,0 0 0,0 0 0,3 0 0,0 0 0,0 0 0,-4 0 0,0 0 0,-3 0 0,-1 0 0,1 0 0,0 0 0,-1 0 0,-9-1 0,4 1 0,-8-1 0,8 1 0,0-1 0,0 1 0,0-1 0,1 1 0,-1 0 0,-1 0 0,2 0 0,-1 0 0,0 0 0,0 0 0,-1 0 0,1-1 0,0 1 0,-1-1 0,-3 1 0,-5 0 0,-10 0 0,-14 0 0,-5 0 0,-8 0 0,14 0 0,7 0 0,13 0 0,6 0 0,10 0 0,7-2 0,-1 1 0,3-1 0,-4 2 0,0-1 0,2-1 0,3 0 0,-2 1 0,2 0 0,-1 1 0,7 0 0,15 0 0,4 0 0,-1 0 0,-8 1 0,-14-1 0,-6 1 0,-4-1 0,0 0 0,-1 0 0,1 0 0,1 0 0,0 0 0,1 0 0,-1 0 0,0 0 0,2 0 0,0 0 0,6 0 0,0-1 0,0 1 0,-3-1 0,-3 0 0,-4 1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6:02.0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 24575,'19'-3'0,"4"-1"0,7-1 0,-3 2 0,1-1 0,-10 2 0,3 0 0,-6 1 0,-2 0 0,-5 1 0,-4-1 0,-1 1 0,0 0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6:13.8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526 638 24575,'6'1'0,"-1"-1"0,-3 0 0,2 0 0,3 0 0,4-1 0,1-1 0,-1 1 0,5-3 0,6-3 0,2-1 0,16-8 0,-1-1 0,-3 0 0,-8 4 0,-17 6 0,-5 2 0,5-7 0,0-1 0,9-15 0,-5 5 0,1-6 0,-7 8 0,-3 1 0,-3 4 0,-4-1 0,-1-3 0,-2-5 0,-3-2 0,-4-8 0,-1 5 0,-5-4 0,0 6 0,-3 3 0,-10-4 0,2 6 0,-7-1 0,4 7 0,4 5 0,-2 1 0,7 4 0,-4 1 0,3 3 0,-1 1 0,5 0 0,-4 2 0,3-1 0,1 1 0,3 0 0,5 0 0,-5 2 0,0 2 0,-1-1 0,3 1 0,5-3 0,0 1 0,0 2 0,0 0 0,-5 3 0,-4 4 0,-3 0 0,-4 6 0,1-2 0,-1 2 0,-1 1 0,6-4 0,-4 3 0,5-1 0,0 0 0,3 2 0,1 1 0,0 5 0,-1 6 0,5-5 0,2 0 0,5-8 0,2-5 0,1-4 0,1-4 0,0 0 0,2 2 0,2 6 0,8 5 0,1 4 0,5 5 0,-3 1 0,-6-12 0,-2-3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6:15.5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459 621 24575,'25'3'0,"-3"2"0,7 1 0,10 4 0,-1-5 0,15 2 0,-11-7 0,-8-1 0,-12-2 0,-11 0 0,-3 1 0,0-2 0,1-1 0,4-2 0,5-7 0,3-1 0,8-8 0,0-1 0,-1-3 0,-1-4 0,-7 2 0,-5 5 0,-3-1 0,-5 9 0,-1-4 0,-1 2 0,-1 3 0,-2 0 0,-1 3 0,0-3 0,-4-4 0,-1 2 0,-6-10 0,-4 2 0,-7-5 0,-7-1 0,-5 2 0,0 6 0,-9 2 0,6 8 0,-4 0 0,2 4 0,3 0 0,-12 0 0,-5-2 0,-2 2 0,-4 0 0,14 6 0,6 1 0,13 2 0,10 0 0,2 0 0,-4 0 0,-4 1 0,-11 1 0,8 2 0,1 0 0,11 0 0,5-1 0,-1 2 0,0 1 0,-2 3 0,-5 5 0,-6 8 0,-2 4 0,-3 12 0,6-5 0,-2 13 0,4-6 0,3-2 0,1-3 0,6-14 0,3-2 0,2-6 0,2-4 0,0-1 0,1-2 0,1-1 0,0 1 0,5 2 0,3 4 0,7 8 0,8 2 0,8 5 0,9-2 0,-2-3 0,5-2 0,-3-7 0,-2-3 0,9-2 0,-4-4 0,-5-1 0,-8-2 0,-17-1 0,-5 0 0,-5 0 0,-1 0 0,-1 0 0,1-1 0,-1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6:20.4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6:21.6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1 755 24575,'18'-16'0,"9"-8"0,13-11 0,13-14 0,4-5 0,-7 1 0,-12 12 0,-18 12 0,-9 13 0,-5 1 0,-4 5 0,2-3 0,-3-3 0,0-3 0,-1-4 0,-1 0 0,-2 2 0,-1 1 0,-2 2 0,1-3 0,-5-15 0,3-3 0,-4-12 0,3 8 0,1 11 0,0 10 0,3 11 0,1 7 0,-5 4 0,-4 1 0,-3 2 0,0 0 0,0 2 0,3-1 0,-4 3 0,0 3 0,3-3 0,3 0 0,8-6 0,3-1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6:22.0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68 0 24575,'-10'13'0,"0"-1"0,0 0 0,-1 1 0,0 1 0,3-4 0,1 0 0,7-8 0,9-5 0,-4 1 0,4-2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15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115 84 24575,'-19'10'0,"2"1"0,2 2 0,2 3 0,0 3 0,1 6 0,2 1 0,2-2 0,2-2 0,4-8 0,2-5 0,1-5 0,1-1 0,3-3 0,2 0 0,5-2 0,2-1 0,2-3 0,5-3 0,6-6 0,6-2 0,11-5 0,-1-2 0,-6 2 0,-8-2 0,-16 6 0,-6-1 0,-4 1 0,-3 2 0,-4-2 0,-3 2 0,0 2 0,0 4 0,2 6 0,2 1 0,0 3 0,-1 2 0,-2 3 0,-2 0 0,-2 1 0,2-3 0,0 1 0,3-2 0,3 1 0,0-1 0,1 1 0,0 1 0,1 0 0,0-1 0,0-1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6:23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24575,'15'2'0,"2"1"0,-1 1 0,-2-1 0,-3-1 0,-6-1 0,-2 0 0,0-1 0,-1 1 0,4-1 0,0 0 0,4 1 0,-3 0 0,-2 0 0,-3-1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0:01.4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78 24575,'33'15'0,"22"3"0,36 1 0,-3-6 0,10-2-1807,-32-4 1,2-2-1,6 0 1807,7 1 0,7-1 0,3 0 0,0-1-687,3-1 0,1-1 0,0-1 1,2 1 686,-16-1 0,0 0 0,1 1 0,1-2 0,2 0 0,10-1 0,5-1 0,0 0 0,-2-1 0,-6 1 0,-2 0 0,-5-1 0,-1 1 0,4-1 0,-2-1 0,4 0 0,2-1 0,-4 0 0,-5 0-201,16-1 0,-7 0 1,5-2 200,-3 0 0,4-1 0,1-1 0,-7 1 0,1 0 0,-5 0 0,3 0-342,-11-1 0,4 0 0,-1 0 0,-5 1 342,2 3 0,-4 0 0,-3 1 669,27-3 0,-6 1-669,-17 5 0,-7 1 2990,16 1-2990,-1 0 2846,-29 0-2846,3 0 2316,-6 0-2316,-5-1 647,-3 1-647,-4-1 0,-9 1 0,5 0 0,-16 0 0,-6 0 0,-12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0.5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24575,'-1'16'0,"-1"11"0,-2 15 0,-5 24 0,-2 6 0,-4 1 0,-1-6 0,3-19 0,2-7 0,4-14 0,3-11 0,2-7 0,2-4 0,0-5 0,6-7 0,1-2 0,3-1 0,4 4 0,16 4 0,16 3 0,30 6 0,-11 5 0,2 6 0,-26 7 0,-12 4 0,-2 19 0,-3 9 0,-3 6 0,-7 3 0,-12-19 0,-10-8 0,-8-9 0,-6-10 0,-8 1 0,-2-5 0,1-3 0,2-6 0,5-3 0,4-3 0,-2-3 0,5-1 0,1-3 0,2-5 0,2-7 0,-1-8 0,-3-11 0,-6-5 0,10 15 0,-2 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1.2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 24575,'21'-2'0,"4"0"0,18 1 0,10 0 0,-10 0 0,-1 1 0,-27-2 0,-1 1 0,-4 0 0,3-1 0,-4 1 0,-2 0 0,-5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1.9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1 24575,'-8'51'0,"1"23"0,6 19 0,2-40 0,2 1 0,3 4 0,3-2 0,15 31 0,6-20 0,13-27 0,-10-24 0,0-7 0,-7-15 0,-10-6 0,12-18 0,-4-6 0,6-11 0,-1-3 0,-5 8 0,-6 1 0,-8 7 0,-7 4 0,-5 4 0,-3 4 0,1 9 0,-2 3 0,1 5 0,-1 0 0,-4-3 0,-4-1 0,-6-4 0,-1-1 0,3 3 0,-8-3 0,10 5 0,-3 0 0,11 5 0,5 1 0,2 2 0,1-1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3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24575,'7'24'0,"-2"3"0,4 11 0,-1-1 0,-2-4 0,6 3 0,0-4 0,4-1 0,1-2 0,1-9 0,-2-4 0,-1-6 0,-7-5 0,-2-3 0,-2-1 0,-1-1 0,0 0 0,-1 0 0,1-1 0,2-4 0,6-10 0,6-7 0,8-21 0,-5-4 0,-4-3 0,-10 2 0,-6 16 0,-2 6 0,0 12 0,0 9 0,0 2 0,1 3 0,-2-2 0,0 1 0,0-2 0,0 2 0,1 0 0,0 0 0,-1 1 0,1 0 0,-2 0 0,2 0 0,-1 0 0,-1-1 0,-1 0 0,0 0 0,1 1 0,0 0 0,2 0 0,-2 0 0,3-1 0,-3 1 0,1-1 0,0 1 0,-1 0 0,2 0 0,-1 0 0,1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17.4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1060 0 24575,'3'19'0,"-1"12"0,2 40 0,-1-21 0,1 4 0,-1 6 0,0 2 0,0 11 0,-1 1 0,-1-14 0,-3 3 0,-7 23 0,-4 0 0,2-21 0,-4-1 0,-4 11 0,-3-4 0,3-18 0,-4-4 0,-7 5 0,-4 1 0,-5 0 0,-3 0 0,0-1 0,0 0 0,-2-4 0,2-2 0,-20 22 0,-6 1 0,9-20 0,-11-2 0,13-18 0,5-6 0,8-3 0,10-1 0,1-2 0,0 1 0,7-9 0,0-2 0,5-4 0,3-2 0,1 0 0,8-2 0,1-2 0,7-2 0,0-3 0,1-1 0,0 3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18.3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344 1 24575,'-10'15'0,"-2"5"0,-10 8 0,-5 5 0,0-2 0,-8 5 0,6-3 0,-14 15 0,5 2 0,0-3 0,7-7 0,14-20 0,5-8 0,9-7 0,5-2 0,3-1 0,4 1 0,4 2 0,5 0 0,15 3 0,9 1 0,7-1 0,6 2 0,-8-3 0,2-1 0,-13 0 0,-6-1 0,-8-1 0,-5 0 0,-4-1 0,-4-1 0,-4-2 0,-4 0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4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24575,'6'24'0,"2"6"0,4 2 0,1 3 0,4 6 0,2-4 0,8 15 0,-2-8 0,-1-2 0,-9-13 0,-6-12 0,-4-7 0,-3-5 0,-1-2 0,-1 0 0,0-2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4.5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368 0 24575,'-14'5'0,"0"2"0,3 0 0,-1 4 0,-2 1 0,-3 4 0,-7 7 0,-7 5 0,-8 10 0,-6 5 0,1 1 0,7-8 0,6-7 0,15-14 0,4-5 0,8-7 0,2-1 0,1-2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15.7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0 24575,'-20'20'0,"0"8"0,0 9 0,0 8 0,5 7 0,6-12 0,6 0 0,4-12 0,3-4 0,5-3 0,2-6 0,1-5 0,5-5 0,11-10 0,7-5 0,23-14 0,-8-3 0,-1-2 0,-15 8 0,-15 10 0,-5 4 0,-4 4 0,-11 2 0,-7 1 0,1 1 0,-2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5.2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24575,'17'1'0,"-1"-1"0,3 0 0,3 0 0,11 1 0,17 0 0,1 0 0,7-1 0,-25 0 0,-11 0 0,-14 0 0,15 1 0,-17-1 0,15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6.1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18 194 24575,'-9'30'0,"4"-1"0,2 5 0,4-10 0,1-6 0,2-9 0,1-5 0,3-1 0,1-2 0,4-1 0,-1-4 0,5-4 0,0-6 0,11-9 0,-1-5 0,3-4 0,-5-1 0,-6-1 0,-6 3 0,-5-3 0,-7 7 0,-3 1 0,-2 6 0,0 6 0,0 5 0,1 4 0,1 4 0,-1 0 0,-1 0 0,-1 1 0,0-1 0,-2 1 0,1 0 0,-5 3 0,-2 2 0,-7 6 0,0 3 0,1 1 0,3 2 0,6-3 0,2 1 0,0 2 0,2-1 0,1 0 0,1-3 0,2-4 0,1-1 0,4-2 0,1 0 0,7 1 0,-5-4 0,3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6.5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24575,'1'15'0,"-1"-4"0,1-3 0,-1-4 0,0-2 0,0 1 0,0-1 0,0 2 0,0-1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7.4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63 24575,'12'-16'0,"-2"4"0,-2 2 0,1 3 0,-1 4 0,7-2 0,6 1 0,1 2 0,-1-1 0,-10 3 0,-6 0 0,-2 0 0,-1 0 0,1 2 0,-1 0 0,-1 2 0,0 3 0,-1 2 0,-2 6 0,-2 15 0,-6 5 0,-4 20 0,-3-3 0,1-4 0,0-4 0,4-16 0,3-3 0,2-7 0,3-7 0,2-2 0,2-1 0,0-3 0,3 3 0,1-3 0,2 0 0,6 0 0,4 1 0,5-1 0,2 0 0,-9-3 0,-3-1 0,-8-1 0,-1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8.4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398 388 24575,'37'-34'0,"11"-12"0,-4 6 0,6-17 0,-17 12 0,-11-3 0,-14 5 0,-11 10 0,-2 8 0,-1 13 0,1 8 0,-3 5 0,-9 6 0,-20 14 0,-15 17 0,-8 12 0,-9 16 0,13-6 0,13-7 0,14-8 0,19-14 0,6-4 0,11 0 0,2-6 0,9-1 0,11-9 0,5-5 0,18-9 0,5-8 0,-7-4 0,-3-4 0,-27 8 0,-9 5 0,-22 18 0,-20 22 0,-31 35 0,25-25 0,0 4 0,-13 22 0,1 2-289,9-14 1,2 1 288,-3 11 0,3-1 0,11-22 0,2-3 0,-12 29 0,12-21 0,13-23 0,4-9 0,7-12 0,8-11 577,9-6-577,18-6 0,-14 5 0,4 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9.0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347 74 24575,'-11'14'0,"-4"5"0,0 3 0,-1 4 0,4 2 0,5-5 0,4-1 0,5-1 0,3-5 0,7 1 0,6-7 0,9-4 0,8-9 0,3-9 0,1-10 0,-3-16 0,-4-6 0,-6-2 0,-6 2 0,-12 17 0,-3 2 0,-7 12 0,-2 3 0,-2 4 0,-2 3 0,-5 2 0,-16 0 0,-20 1 0,-10 0 0,-4-1 0,-32 1 0,27-1 0,4 0 0,5 2 0,21 0 0,25 1 0,16 0 0,4 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29.6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24575,'51'0'0,"7"-1"0,-9-1 0,3-1 0,0-1 0,-2 0 0,46-6 0,-28 2 0,-39 5 0,-26 6 0,-8 0 0,-1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30.2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28 24575,'37'2'0,"0"-2"0,19-3 0,2 0 0,1-3 0,3 2 0,-13-1 0,-3 1 0,-6 2 0,-12 0 0,-13 2 0,-5-1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32.9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0 211 24575,'38'-3'0,"9"-5"-9831,13-6 8341,3-3 4308,14-9-2818,-24 5 1719,0-1-1719,-29 8 0,-8 7 0,-10 3 6784,-5 2-6784,0 1 0,-1-6 0,-3-6 0,1-3 0,-4-3 0,2 7 0,0 7 0,2 8 0,0 10 0,-2 8 0,-1 5 0,-1 11 0,0 14 0,2 15 0,-1 21 0,4-5 0,-1-11 0,2-10 0,-1-19 0,-1 9 0,2-3 0,-1 0 0,1 5 0,0-9 0,0-4 0,-1-7 0,0-9 0,0 0 0,-1 4 0,1 1 0,-1 8 0,-2-4 0,2 0 0,-1-11 0,2-8 0,-4-8 0,-4-4 0,-4-1 0,-2-1 0,-4 4 0,-12 1 0,-2 2 0,-8 3 0,8-2 0,11-2 0,8-3 0,9-3 0,3 0 0,0 0 0,13-4 0,-2 1 0,14-4 0,-8 3 0,0 1 0,2-1 0,0 1 0,5-1 0,2-1 0,3 2 0,-6-1 0,0 3 0,-8-1 0,12 2 0,-7-1 0,11 0 0,-2 0 0,8 0 0,6-1 0,-5 2 0,-9-2 0,-4 2 0,0 1 0,9 0 0,-6 0 0,-3-1 0,-14 0 0,-5 0 0,-4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39.7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380 0 24575,'-32'25'0,"-18"15"0,1 3 0,-17 19 0,11-3 0,7-6 0,11-6 0,15-19 0,9-8 0,7-11 0,4-4 0,4-1 0,16 1 0,8-3 0,31 1 0,42-5 0,-44 2 0,3-1-310,19-3 1,2-1 309,-6 3 0,-1-2 0,-7 0 0,-2 0 0,-4 2 0,-6-1 0,5 0 0,-27 1 0,-32-2 0,-5 3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16.8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188 177 24575,'70'-48'0,"-11"3"0,-47 25 0,-3 1 0,-7 2 0,-5 5 0,-9 1 0,-1 7 0,-15 3 0,7 5 0,-17 6 0,5 2 0,-23 13 0,9 13 0,2-2 0,18 2 0,16-15 0,7-2 0,3-4 0,4 1 0,5-1 0,5-1 0,8 1 0,11-1 0,-3-7 0,15 1 0,-2-9 0,-1 1 0,-3-3 0,-20 1 0,-7-2 0,3-5 0,10-7 0,-7 4 0,4-1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40.1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 1 24575,'-11'31'0,"-1"-2"0,3 12 0,1-4 0,3 9 0,0-7 0,2-7 0,1-8 0,1-9 0,0-3 0,1-3 0,-1 0 0,1-2 0,0-2 0,3-1 0,1 2 0,0-3 0,0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41.3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132 407 24575,'26'-36'0,"-1"4"0,7-15 0,-1-1 0,4-2 0,-4-5 0,-9 12 0,-7 2 0,-9 14 0,-6 7 0,-4 13 0,-10 13 0,-21 25 0,-16 15 0,-7 12 0,-7 14 0,16-8 0,9-6 0,15-10 0,16-23 0,5-8 0,3-9 0,5-5 0,5-1 0,10 2 0,18 2 0,25 3 0,11-2 0,17-2 0,-27-8 0,-8-5 0,-27-6 0,-7-2 0,-4-7 0,-3-1 0,-1-2 0,-3-3 0,-4 4 0,-2 0 0,-4 10 0,-7 19 0,-8 19 0,-3 11 0,-4 10 0,2-3 0,2-1 0,-1 9 0,8-4 0,0 21 0,7-8 0,0 1 0,3-20 0,0-18 0,1-10 0,0-5 0,-1 3 0,1 3 0,-1 3 0,1-1 0,0-3 0,1-7 0,2-4 0,5-8 0,7-7 0,-5 5 0,0-1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42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270 263 24575,'45'-54'0,"-11"11"0,-13 16 0,-13 8 0,-4 6 0,-3-5 0,0 1 0,-3-1 0,-3 0 0,-3 4 0,1 2 0,1 5 0,2 4 0,-1 4 0,-4 3 0,-9 7 0,-9 13 0,-5 10 0,-20 24 0,8-7 0,-16 20 0,22-17 0,4-1 0,15-11 0,10-11 0,5-11 0,4-8 0,2-7 0,1-2 0,5-3 0,4-1 0,16-3 0,10-7 0,8-1 0,7-7 0,-8 2 0,-7 1 0,-11 3 0,-17 6 0,-7 6 0,-9 19 0,-2 4 0,-7 27 0,5-6 0,1 35 0,5-25 0,3 19 0,1-31 0,2-9 0,-2-11 0,2-20 0,2-7 0,2-10 0,3 0 0,-5 6 0,0 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43.5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40 24575,'-9'19'0,"0"15"0,5 5 0,2 27 0,-1 1 0,2-1 0,-1-16 0,1-23 0,1-13 0,2-13 0,3-11 0,4-13 0,7-16 0,-3-4 0,1-7 0,-7 13 0,-1 2 0,-4 12 0,-1 6 0,1 4 0,0 3 0,-1 5 0,1 5 0,1 7 0,2 7 0,5 6 0,4 6 0,2 5 0,10 11 0,-3-7 0,-1-2 0,-7-15 0,-9-11 0,-2-4 0,-2-2 0,2-1 0,3-1 0,7-1 0,9-3 0,10-6 0,1-5 0,7-10 0,-2-21 0,-11 6 0,-5-8 0,-15 16 0,-7 7 0,0 2 0,-3 1 0,1 7 0,-3-1 0,2 8 0,1 2 0,5 5 0,19 9 0,-13-5 0,11 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44.1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27 24575,'-11'13'0,"-2"12"0,4-2 0,1 13 0,5-10 0,2-1 0,4-4 0,3-3 0,1-2 0,5-1 0,1-5 0,-2-2 0,-1-3 0,-2-5 0,6 0 0,7-4 0,2-3 0,5-9 0,-7-4 0,-1-5 0,-7-2 0,-5-1 0,-4 1 0,-4 1 0,-3 2 0,-7 1 0,-6 4 0,0 6 0,2 6 0,7 5 0,3 6 0,2 0 0,-2 2 0,2-1 0,2-3 0,0-2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44.5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3 24575,'-13'0'0,"1"0"0,-4-1 0,11 1 0,-4-1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45.4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24575,'15'2'0,"1"-1"0,12 0 0,4 0 0,11-1 0,-3 1 0,-2-1 0,-12 0 0,-14 0 0,-9 1 0,-13 2 0,-4 7 0,-6 9 0,4 8 0,-8 13 0,7 8 0,1 1 0,8 17 0,5-2 0,7 34 0,1-46 0,0 0 0,-1 2 0,1-2 0,9 41 0,-9-35 0,1-23 0,-6-24 0,2-20 0,5-14 0,10-9 0,15-14 0,-12 22 0,1-1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46.1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228 16 24575,'-12'-7'0,"-1"0"0,5 5 0,-2 3 0,0 9 0,1 8 0,-7 23 0,2 4 0,-4 27 0,11-22 0,1 2 0,-3 34 0,7-30 0,2-3 0,4 13 0,3 7 0,5-9 0,-4-5 0,0-7 0,-6-19 0,-2-7 0,-2-10 0,-1-2 0,-4-3 0,-2-1 0,0 0 0,0-1 0,3-3 0,1-1 0,1-2 0,0-2 0,-13-2 0,-6 0 0,4 0 0,2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46.6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90 24575,'52'-3'0,"5"-2"0,30-5 0,10-3 0,-42 5 0,2 0 0,4 0 0,0 1 0,-7 0 0,-4 0 0,32 0 0,-36 3 0,-31 2 0,-17 2 0,-12 0 0,6 1 0,-5-1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34.5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810 119 24575,'-18'-15'0,"-3"-3"0,-3 4 0,-7-4 0,-14 4 0,-18-1 0,-14 4 0,24 6 0,-1 1 0,-34 0 0,3 6 0,38 7 0,13 8 0,11 20 0,-1 30 0,6 16 0,9-27 0,2 2 0,-1 40 0,5-40 0,1-1 0,2-6 0,0-1 0,3 2 0,0 0 0,1 6 0,2 0 0,-1-4 0,1 0 0,-1 1 0,-1 0 0,-1 2 0,-2 0 0,0-5 0,-2-1 0,-1 1 0,-1-1 0,-2 0 0,-2-3 0,-5 22 0,-8 1 0,6-22 0,1-10 0,5-13 0,4-15 0,2-7 0,1-15 0,-2-12 0,-6-26 0,4 23 0,-3-7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17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324 0 24575,'-17'5'0,"-4"3"0,-14 5 0,2 2 0,-7 4 0,9-1 0,5 1 0,8-3 0,7-3 0,5-3 0,3-1 0,4-2 0,2-1 0,6 1 0,7 1 0,7 2 0,9 3 0,1 1 0,8 3 0,-4 3 0,-6-5 0,-9 0 0,-16-9 0,-3 1 0,-5-3 0,-5 3 0,-3 1 0,-14 7 0,-8 1 0,-10 4 0,-19 1 0,5-1 0,1-2 0,18-5 0,23-8 0,21-15 0,21-16 0,24-14 0,-19 13 0,0 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35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78 24575,'35'-9'0,"17"-2"0,-2 1 0,22-5 0,-8 4 0,7 0 0,11 6 0,-11 3 0,-12 2 0,-26 0 0,-22-2 0,-10 2 0,-1-2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35.6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30 24575,'19'42'0,"5"11"0,-6-8 0,3 16 0,-11-14 0,-2 4 0,-6-8 0,-3-14 0,-1-11 0,0-12 0,0-7 0,1-16 0,1-14 0,7-14 0,11-24 0,13-5 0,3 5 0,2 7 0,-13 32 0,-7 11 0,-7 13 0,1 5 0,1 2 0,0 1 0,-2-1 0,-1 2 0,-3 0 0,3 1 0,-3-1 0,-2 0 0,-8 4 0,0 7 0,-2-4 0,4 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37.0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0 24575,'-33'38'0,"-3"8"0,-3 11 0,0 5 0,16-16 0,6 0 0,11-18 0,5-6 0,7-9 0,6-3 0,6-1 0,5-4 0,8-8 0,3-6 0,14-16 0,12-24 0,-15 6 0,-4-8 0,-29 21 0,-8 7 0,-3 5 0,-1 4 0,0 12 0,-4 19 0,-2 15 0,-1 7 0,2-5 0,3-14 0,5-10 0,0-4 0,6-2 0,6-1 0,17-1 0,7-3 0,7-5 0,-3-6 0,-11-3 0,-7-6 0,-6-3 0,-4 0 0,1-7 0,-5 2 0,2-1 0,-6 9 0,-3 16 0,-5 20 0,-3 15 0,1 10 0,0 3 0,5-9 0,2-5 0,2-9 0,2-6 0,-3-4 0,2-6 0,-5-2 0,2-2 0,4-4 0,4-6 0,12-9 0,7-14 0,2-5 0,0-5 0,-9 6 0,-9 10 0,-5 9 0,-9 17 0,-1 13 0,1 14 0,1 2 0,4 2 0,1-11 0,-2-2 0,3-3 0,0-2 0,7 5 0,-1-4 0,-2-4 0,-5-4 0,-3-10 0,1-1 0,3-5 0,1 2 0,-2 2 0,0 3 0,-4 1 0,0 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37.4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99 24575,'46'-42'0,"-13"9"0,-10 11 0,-16 21 0,-8 21 0,-1-5 0,1 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38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258 809 24575,'-21'-9'0,"3"1"0,-4 2 0,3 3 0,4 1 0,2 2 0,2 5 0,-1 5 0,-8 11 0,-5 14 0,2 4 0,-3 8 0,10-9 0,4-2 0,7 0 0,7-1 0,9 0 0,10-2 0,-2-14 0,2-7 0,-1-13 0,-4-6 0,11-16 0,7-17 0,11-23 0,-18 21 0,0-3 0,-2 1 0,-1-2 0,-1-6 0,-3-1 0,-5 4 0,-3 1 0,4-40 0,-12 34 0,-2-2 0,0 3 0,-1 0 0,0-3 0,-1 0 0,1-1 0,-1 4 0,1-14 0,0 15 0,0 30 0,-1 21 0,0 26 0,1 20 0,0 41 0,1-34 0,-1 2 0,0 3 0,0 3 0,1 11 0,-1 3-349,-1 0 1,0 0 348,2 1 0,1 2 0,0 5 0,2-4 0,0-24 0,0-3 0,11 42 0,-7-51 0,-2-16 0,-4-22 0,-2-4 0,-1-1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48.2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1 212 24575,'76'0'0,"1"0"0,-7 1 0,5-1 0,-1-1 0,20 1 0,4-1-1570,-5-1 0,7 0 0,-3 0 1570,-16-1 0,-2 1 0,0 0 0,6-1 0,1 1 0,3 0 0,-9 0 0,3 1 0,2 0 0,0 1-796,5 0 1,2 1 0,1 0 0,1-1 795,-12 1 0,0 0 0,2-1 0,2 1 0,2-1-432,-2 1 0,3-1 0,2 1 0,0-1 1,1 0-1,-1-2 432,-1 0 0,1-1 0,0 0 0,-1-1 0,0 0 0,-1 0 0,-3 1 0,-2 0 0,0 0 0,1-1 0,-1 1 0,3-2-434,7-1 1,2 0-1,1-1 1,0-1-1,-3 1 1,-4 1 433,-1 0 0,-4 1 0,-2 0 0,2 0 0,4 0 0,2 0 0,4 0 0,2 0 0,1 1 0,-1-1 0,-3 1 0,-5 0 0,-2 1 0,0 0 0,-1 0 0,0-1 0,-2 1 0,13 0 0,1-1 0,-3 1 0,-2 0 0,-4 0 135,2 0 1,-2 0 0,-6 0 0,-10 0-136,6 1 0,-15-1 0,-4 0 0,-56 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49.3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13387,'13'94'0,"1"0"0,0 0 0,0 1 0,-1-1 0,1 0 0,-4-7 0,0 3 0,0 1 0,0 2 0,-1 0 0,0 2 0,0 1 0,0-1-347,-1-3 0,0-1 0,0 1 0,1 1 0,-2 1 0,1 1 0,0 1 0,-1 1 0,1 2 347,-2-7 0,1 3 0,0 2 0,-1 1 0,0 1 0,1 0 0,-2 0 0,1-1 0,0-1 0,-1-2 0,0-2-88,0 9 1,-1-2-1,0-2 1,0 0 0,-1-1-1,1-1 1,-1-1 0,0 0-1,1 0 88,0 6 0,0 2 0,0 0 0,1-2 0,-1-1 0,-1-3 0,0-4 0,-1-5 279,0 16 1,-1-4-1,-1-6 1,0-6 0,-1-8-280,1 5 0,-1-10 0,-2-21 1480,-3-22-1480,10-32 4092,6 0-4092,5 0 6118,-5 0-6118,-3-4 2010,-5-11-2010,2-11 0,7-12 0,13-8 0,-10 19 0,4 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50.1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24575,'25'67'0,"-1"0"0,4 13 0,1 9 0,-7-18 0,1 7 0,1 5 0,-1 1-1702,-4-7 1,1 3 0,-1 2 0,0 1-1,-1 1 1702,2 5 0,-1-1 0,1 3 0,-1 4 0,0 6 0,-4-13 0,0 6 0,1 5 0,-1 3 0,0 0 0,0 0 0,1-4 0,-1-3 0,0-6 0,0-3 0,0-2 0,0-1 0,0 2 0,0 3 0,0 5 0,-1-7 0,0 6 0,0 3 0,0 3 0,1 1 0,-1-1 0,0-2 0,0-4 0,-1-5 0,0-6 0,5 22 0,-1-9 0,-1-5 0,0-1 0,0 1 0,-1 3 0,0 4 0,-1-2 0,-1-10 0,-3-15 1173,-1-7 0,-3-13-1173,-2 11 1340,-3-37-1340,-2-10 0,-1-10 0,0 0 4821,-1-1-4821,-4 3 0,3-3 0,-1 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51.3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88 24575,'36'7'0,"14"-1"0,11-2 0,10-2 0,-9-1 0,4 0 0,9 0-2304,14-1 1,10 0 0,6-1 0,1 1 2303,-13 0 0,1-1 0,2 1 0,5-1 0,5 0-359,-23-1 1,3 0-1,5 0 1,2-1 0,2 0-1,-1 1 1,1-1 0,-3 1-1,-2 0 359,0 0 0,-2 1 0,-1 0 0,-1 0 0,1 0 0,1 0 0,3 0 0,3-1-125,-2 1 0,4-1 0,3 0 1,1 0-1,2 0 0,-1 0 1,-1 0-1,-2 1 0,-5-1 0,-3 0 125,6 1 0,-5 0 0,-3 0 0,-2 0 0,0 0 0,1 0 0,3 0 0,9 0 0,4 1 0,1 0 0,0-1 0,-4 1 0,-4-1 0,-8 0-212,13-1 1,-8-1 0,-5 0 0,-1 1 211,19-1 0,-4 1 0,-17-1 1036,-24-1 0,-13 0-1036,-10-1 3972,-36 4-3972,0 0 1485,-20-4 0,15 3 0,-16-3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52.8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0 189 24575,'48'0'0,"5"0"0,0 0 0,5 0 0,26 1 0,-34 0 0,3 0 0,5 0 0,3 1-662,17 0 1,6 1 661,-20-1 0,3 0 0,2 0-761,3 0 0,2 0 0,4 0 761,-4-1 0,5 1 0,0-1 0,-1-1-1021,19-1 0,-2-1 0,6-1 1021,-24 1 0,4 0 0,1-1 0,1 0 0,-2-1 0,15-2 0,-1-2 0,-1 0 0,1 1 0,2 0 0,0 0 0,0 0 0,-1 0 0,-3-1 0,0 0 0,-2 0 0,-4 1-457,4-1 0,-4 0 1,-3 1 456,-8 1 0,-1 0 0,-5 1 421,13-1 0,-9 1-421,16 0 1797,-25 2-1797,-31 2 3344,-20-1-3344,4 2 2029,12-1-2029,17 0 27,36 1-27,-27-1 0,5 1 0,14-1 0,4 0-614,20-1 1,1 0 613,-13-1 0,1 0 0,-19 1 0,2-1 0,-2 1 0,21-2 0,-2 0 0,-3 2 0,0-1-80,-4 0 0,-4 1 80,23 0 0,-37 0 0,-39 2 0,-23-1 0,-4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18.2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0 24575,'-22'13'0,"0"4"0,-1 13 0,4 1 0,4-1 0,7-7 0,6-9 0,10 7 0,16 3 0,12 3 0,13 3 0,-9-11 0,-7-7 0,-16-7 0,-10-1 0,-5-1 0,-3 5 0,0 0 0,-1 1 0,0-1 0,0-2 0,2 0 0,2 2 0,2 0 0,0 0 0,0-2 0,-14 2 0,-12 5 0,-5 5 0,-8 3 0,14-7 0,3-3 0,10-7 0,3-2 0,2-1 0,1 0 0,-2 2 0,-1 0 0,1 2 0,-3 0 0,4-1 0,-1-1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53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54.3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21765,'88'4'0,"1"0"0,-1 0 0,-10 2 0,-2 0 0,0-1 0,4-1 0,-1 0 0,-7 0 0,-2 2 0,-9-1 338,12-2 0,-52-3 1,-19 0-1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55.2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195 1 24575,'-53'18'0,"15"-3"0,0 8 0,16-2 0,1 0 0,8-2 0,6-7 0,5-2 0,1-4 0,7 4 0,11 1 0,18 7 0,15 2 0,-8-4 0,-2-4 0,-19-8 0,-8-2 0,-10 0 0,-3-2 0,-4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55.9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410 0 24575,'-17'3'0,"0"0"0,-4 8 0,1 4 0,1 6 0,-2 13 0,3 9 0,2 8 0,5 16 0,6-10 0,2 9 0,5-14 0,5-2 0,2 7 0,-2-4 0,-2-3 0,-5-6 0,-2-15 0,-2-2 0,-3-8 0,-3-2 0,-1 1 0,-7 6 0,-3 1 0,-9 4 0,-1-6 0,3-5 0,2-7 0,9-7 0,2-3 0,4-2 0,1-3 0,-5-9 0,9 7 0,-3-6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2:56.6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52 24575,'16'-2'0,"1"0"0,1 1 0,4-3 0,-4 2 0,3-1 0,6 2 0,12-2 0,18 1 0,16-2 0,-7 0 0,2-3 0,-28 3 0,-8 0 0,-18 3 0,-4 0 0,0 1 0,4-1 0,-1 0 0,-3 1 0,-3-2 0,-5 1 0,0 0 0,-1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17.4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24575,'13'1'0,"2"2"0,7-2 0,5 1 0,15 1 0,12 1 0,14 0 0,30 0 0,-42-2 0,2-1-234,6 0 0,2 0 234,9 0 0,1-1 0,-11 0 0,-3 0 0,-2 0 0,-3 0 0,41 2 0,-29-1 0,4 2 0,-16-1 0,-5-1 0,-1 0 468,-5-1-468,-2 0 0,5 0 0,-3 1-6784,7 2 6784,19 4 0,-9-2 0,24 4 0,-4-5 0,5 0 0,-30-1 0,3 0-174,5 0 1,0 1 173,4 1 0,3 0 1605,-8 1 1,4 0 0,1 1-1606,0-1 0,0 0 0,2 1 0,4 1 0,2 0 0,0 0 0,10-1 0,1 0 0,-3-2 0,-17 0 0,-3-2 0,2 1 0,12-2 0,2 0 0,-3 0 0,22-2 0,-4 0-359,-7-1 1,-3 0 358,-7 0 0,-4 0 0,-15 0 0,-3 2-40,-3-1 0,1 1 40,6 1 0,1-1 0,-8 1 0,1-2 0,20-2 0,2-1 0,-7 0 0,-1-2 0,-2 0 0,-1 0 0,-4-1 0,-5 1 451,17 2-451,-5-2 1761,-18 5-1761,-12 0 804,-1 0-804,-4-1 23,-17 0 1,-1 0 0,-14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2.6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193 1 24575,'5'22'0,"-3"10"0,-10 10 0,-2 16 0,-8 29 0,3 0 0,5-33 0,-2 1 0,-11 41 0,-2-10 0,-2-14 0,7-27 0,4-13 0,5-15 0,6-12 0,22-39 0,5 2 0,39-46 0,1 24 0,8 2 0,-9 15 0,-28 23 0,-9 4 0,-8 14 0,0 5 0,15 7 0,8 5 0,0 4 0,-7-2 0,-17-1 0,-10-8 0,-7-4 0,-3 2 0,-5-1 0,-10 10 0,-7 1 0,-10 5 0,-12 5 0,-3 1 0,1-2 0,3-3 0,17-12 0,5-4 0,12-7 0,6-4 0,7-6 0,2-12 0,2-7 0,-1 6 0,1 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3.1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94 24575,'27'-6'0,"5"-2"0,22-8 0,-3 0 0,-4-3 0,-8 4 0,-20 8 0,-5 1 0,-11 5 0,0 9 0,-3-6 0,3 7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3.6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1 24575,'-11'18'0,"-3"12"0,2 12 0,4 30 0,15 19 0,7 3 0,16-6 0,1-29 0,12-36 0,-10-23 0,8-36 0,-11-7 0,15-24 0,-20 20 0,-3-1 0,10-25 0,-7-17 0,-24 52 0,-6 1 0,0 20 0,0 4 0,2 10 0,0 3 0,-8 0 0,-5 1 0,-10-1 0,-7 1 0,1-1 0,4 0 0,12 0 0,10 0 0,5 2 0,3 2 0,2 2 0,5 1 0,7-1 0,15 2 0,-15-5 0,7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4.2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1 24575,'-12'28'0,"-2"5"0,0 29 0,5 15 0,8 4 0,11 5 0,3-35 0,11-8 0,0-27 0,3-8 0,2-16 0,2-13 0,3-11 0,6-19 0,-1-8 0,-5 0 0,-5-5 0,-16 18 0,-5 0 0,-9 14 0,-1 10 0,-2 11 0,2 7 0,-1 3 0,1 1 0,-1 0 0,1-1 0,-2-1 0,2 0 0,-1-1 0,6 1 0,-1-2 0,2 2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20.1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308 282 24575,'1'-13'0,"0"-6"0,1-5 0,1-15 0,3 3 0,1 1 0,5 10 0,8 6 0,9 2 0,24-3 0,-1 4 0,-5 4 0,-15 7 0,-19 4 0,1 4 0,15 9 0,-7 1 0,4 3 0,-16-4 0,-8-4 0,-7 6 0,-4 8 0,-10 11 0,-16 18 0,-28 22 0,27-32 0,-3 1-357,-17 13 1,-3 2 356,6-5 0,1 0 0,0-3 0,3 0 0,5-4 0,6-3 0,-7 11 0,18-16 0,20-22 0,21-11 0,32 1 0,27-1 0,-10-1 0,4-1 0,0-1 0,-1-1 0,-4-1 0,-4-1 713,20-2-713,-48 0 0,-4-4 0,-18 5 0,9-2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4.9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39 24575,'-1'-12'0,"0"1"0,-3 5 0,-1 1 0,0 2 0,1 2 0,1 1 0,1 0 0,-2 2 0,-7 8 0,-9 15 0,-9 17 0,-7 37 0,16-23 0,2 5-301,3 6 0,2 4 301,2 10 0,3 0 0,3-18 0,3-2 0,3 0 0,1-4 0,3 23 0,1-10 0,0-7 0,-3 0 0,-3-4 602,-9 10-602,-1-16 0,-9-1 0,-1-12 0,4-12 0,1-12 0,8-9 0,3-5 0,3-3 0,3-15 0,0 10 0,0-9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5.4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1 125 24575,'9'-5'0,"3"0"0,0-1 0,11-4 0,13-5 0,-2 1 0,0 2 0,-18 6 0,-8 3 0,-5 2 0,-1 1 0,5-1 0,19-6 0,17-4 0,48-3 0,-46 6 0,15 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6.0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54 24575,'17'-3'0,"0"0"0,-3 1 0,1-2 0,8 0 0,0 0 0,12-2 0,-3-1 0,-4 1 0,-7 1 0,-6 3 0,-3 1 0,7 0 0,11 1 0,10 0 0,28 1 0,5-1 0,10-1 0,-14 1 0,-7 0 0,-31-3 0,-23 1 0,-11 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6.5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0 24575,'-4'28'0,"0"12"0,0 7 0,-1 17 0,-1-9 0,0 8 0,1-9 0,1-4 0,1 1 0,-1-10 0,2-5 0,-1-8 0,1-14 0,1-4 0,1-6 0,-1-2 0,1 2 0,0 1 0,0 0 0,0 2 0,0-4 0,0-1 0,0-3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7.3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 1 24575,'-13'22'0,"-1"14"0,1 9 0,-3 36 0,2 6 0,-2 10 0,1-11 0,3-23 0,1-17 0,2-16 0,4-15 0,2-6 0,3-7 0,8-19 0,14-7 0,20-18 0,9 6 0,9 6 0,-18 13 0,-8 9 0,-15 9 0,-8 3 0,-2 6 0,-3 8 0,2 5 0,1 10 0,0-5 0,-3 0 0,-2-11 0,-4-7 0,-2-2 0,-6 1 0,-5 3 0,-11 9 0,-5 4 0,-3 0 0,0 1 0,7-11 0,4-2 0,7-7 0,5-1 0,6-5 0,5-10 0,0 6 0,2-6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7.8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40 24575,'22'-2'0,"-1"-1"0,1 0 0,3-3 0,3-1 0,-6 1 0,-4 0 0,-10 4 0,6-1 0,-9 3 0,4-2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8.4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1 24575,'-14'18'0,"3"0"0,1-2 0,4 4 0,2-1 0,0 7 0,3 7 0,6 2 0,9 10 0,5-14 0,-1-6 0,-6-15 0,-7-8 0,-1-4 0,2-5 0,3-6 0,4-11 0,2-3 0,7-14 0,-1-1 0,-1 4 0,-7 7 0,-9 16 0,-3 6 0,-3 6 0,-1 2 0,-1 0 0,0 0 0,-6-1 0,-3-4 0,-4-1 0,5 1 0,4 3 0,8 2 0,5 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29.0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 1 24575,'-9'20'0,"1"0"0,0 9 0,3 8 0,1 27 0,12 15 0,6 0 0,16-3 0,3-31 0,-1-16 0,6-21 0,-10-20 0,4-16 0,-7-14 0,-2-23 0,2-13 0,-4-4 0,-1 4 0,-9 30 0,-6 17 0,-3 17 0,-5 10 0,-3 5 0,-7 2 0,-8 3 0,-1 0 0,-4-3 0,10-2 0,4-1 0,12 0 0,2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0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178 78 24575,'-13'62'0,"-7"18"0,-5 0 0,9-28 0,-1 2 0,2-5 0,0-1 0,-10 36 0,7-14 0,10-33 0,4-13 0,3-23 0,1-24 0,5-31 0,15-36 0,-7 38 0,3 0 0,7-7 0,1 2 0,12-27 0,-5 21 0,-16 26 0,-8 17 0,-1 6 0,-3 7 0,0 3 0,0 7 0,3 9 0,6 15 0,7 16 0,3 4 0,7 11 0,-2-7 0,-1-2 0,-3-1 0,-4-11 0,0-2 0,-2-6 0,-2-10 0,-6-8 0,-3-8 0,1-15 0,3-13 0,10-18 0,14-29 0,-10 27 0,1-2 0,0 1 0,0 0 0,4-3 0,-2 3 0,4-11 0,-7 10 0,-16 24 0,-5 11 0,5 8 0,13 3 0,-9 1 0,6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0.6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416 63 24575,'-16'-16'0,"2"0"0,2 5 0,2 2 0,-4 3 0,-3 3 0,-4 2 0,-1 2 0,1 6 0,-4 12 0,-4 17 0,-2 11 0,-2 25 0,10-4 0,6 30 0,13-3 0,8 1 0,3-45 0,1-1-6784,4 35 6784,-1-6 0,-8-2 0,-8-4 0,-6-1 0,-11 7 0,2-22 0,-6-7 6784,8-21-6784,2-12 0,6-7 0,5-7 0,3-7 0,0-10 0,-4-17 0,3 14 0,-2-4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20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63 292 24575,'-8'16'0,"2"-3"0,1-1 0,3-3 0,2-2 0,0-1 0,4 3 0,7 0 0,10 4 0,18-3 0,6-2 0,12-6 0,-17-7 0,-8-5 0,-15-10 0,-10-9 0,-1-7 0,-4-18 0,1-1 0,-3-2 0,-5 5 0,-9 13 0,-3 12 0,-1 11 0,5 10 0,1 9 0,-5 10 0,-6 5 0,-18 14 0,4-3 0,-1-2 0,2-5 0,13-8 0,2-2 0,10-5 0,12-3 0,10-2 0,13-4 0,24-4 0,-23 2 0,8-2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1.2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70 24575,'29'-4'0,"17"0"0,48-2 0,-33 3 0,4-1-416,7-1 1,1 0 415,-1-2 0,-5 0 68,21-6 0,-38 6 1,-36 3-1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1.9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44 24575,'21'-1'0,"4"-3"0,11-1 0,8-1 0,22-1 0,-6 0 0,-10 1 0,-20 1 0,-20 3 0,-7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2.5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40 24575,'48'-3'0,"-1"-1"0,22-2 0,-23 1 0,-11 2 0,-22 2 0,-6 0 0,-1 0 0,5 0 0,7-1 0,0 1 0,1-1 0,-9 1 0,5 0 0,12-3 0,-12 3 0,8-1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3.5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24575,'3'20'0,"-1"1"0,-1 2 0,1 9 0,3 10 0,2 22 0,4 8 0,-4-3 0,2-4 0,-6-26 0,-1-11 0,-2-14 0,0-10 0,-1-2 0,1 0 0,0 1 0,10-3 0,-8 1 0,7-3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3.8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1 24575,'-2'11'0,"-3"3"0,-2 0 0,-6 14 0,0-3 0,1 7 0,4-14 0,5-7 0,1-7 0,5-4 0,24-15 0,-16 9 0,16-9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4.4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0 230 24575,'3'43'0,"4"3"0,7 18 0,16 1 0,5-4 0,13-11 0,-9-25 0,5-11 0,-8-16 0,-3-8 0,5-19 0,-6-13 0,-1-17 0,-5-22 0,-14 2 0,-15-15 0,-10 20 0,-10 13 0,1 22 0,3 21 0,6 10 0,3 6 0,2 2 0,-17 2 0,10-1 0,-11 1 0,20 0 0,5 1 0,5-1 0,3 3 0,8-1 0,7-2 0,16-2 0,15 0 0,-19-1 0,-2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5.0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33 24575,'2'64'0,"-1"-5"0,1 3 0,0-15 0,-1-15 0,-1-5 0,0-3 0,0-1 0,3 3 0,0-7 0,2-3 0,7-10 0,7-13 0,18-9 0,5-10 0,22-17 0,-9-1 0,-3-2 0,-16 0 0,-22 5 0,-6 1 0,-17-8 0,-2 15 0,-6 6 0,7 13 0,5 10 0,0 2 0,0 2 0,-2 0 0,-1 0 0,2 3 0,1-1 0,4 2 0,0-1 0,3 0 0,5 6 0,-4-6 0,3 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5.6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18 149 24575,'-9'43'0,"1"5"0,8 5 0,4-5 0,4-4 0,4-18 0,3-5 0,7-8 0,3-4 0,16-3 0,8-9 0,3-5 0,13-15 0,-17-4 0,3-20 0,-20-1 0,-12-6 0,-18-9 0,-13 8 0,-8 2 0,-1 16 0,1 17 0,3 9 0,-6 6 0,-1 1 0,-17 3 0,-3 1 0,1 4 0,3 3 0,19 1 0,6 1 0,11-1 0,4-1 0,9 6 0,2-3 0,15 1 0,9-7 0,-15-2 0,4-2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6.3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380 5 24575,'-14'-3'0,"-2"2"0,-3 4 0,-2 4 0,-13 7 0,-4 3 0,-2 1 0,-7 6 0,14-1 0,1 2 0,11-1 0,13-9 0,1 1 0,6-6 0,4 2 0,8 2 0,11 5 0,4-1 0,12 8 0,-4-3 0,-1 0 0,-6 0 0,-14-6 0,-7 1 0,-9 3 0,-6 3 0,-10 13 0,-6 1 0,-4 1 0,-5-3 0,6-13 0,-13-1 0,10-13 0,3-2 0,13-6 0,15-4 0,6-3 0,17-11 0,16 1 0,-12 3 0,1 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7.2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134 44 24575,'-12'-16'0,"-3"1"0,5 8 0,0 1 0,3 7 0,-1 8 0,-4 7 0,-4 11 0,0 3 0,4 1 0,3 0 0,5-6 0,1-5 0,4-4 0,0-8 0,1-1 0,0-3 0,1-3 0,0-1 0,4-2 0,3-5 0,8-13 0,9-11 0,10-10 0,-2 2 0,-5 9 0,-13 10 0,-10 13 0,-4 5 0,-3 11 0,0 9 0,0 1 0,0 0 0,0-8 0,0-6 0,1-1 0,0 0 0,2 1 0,3 5 0,5 5 0,0-2 0,-2-1 0,2-16 0,8-14 0,13-16 0,-9 11 0,-2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21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16 345 24575,'21'-14'0,"6"-6"0,17-19 0,7-9 0,-3-5 0,-10 4 0,-21 16 0,-6 2 0,-7 10 0,-2 3 0,-2 8 0,0 4 0,0 4 0,-10 9 0,-3 5 0,-9 11 0,-3 6 0,5-1 0,0 5 0,11-10 0,2 0 0,6-9 0,4-6 0,2-4 0,7-3 0,6 0 0,6-1 0,0 0 0,-1 1 0,-3-1 0,-5 1 0,-4-1 0,-6 1 0,-4 4 0,-3 2 0,-3 9 0,-8 9 0,-4 12 0,-4 17 0,-2 8-6784,0-2 6784,-6 3 0,-4-9 0,1 0 0,-7 11 0,12-9 0,1-1 0,12-18 6784,7-17-6784,5-12 0,21-13 0,21-8 0,23-13 0,-16 5 0,3-1 0,2-2 0,-3 0 0,18-9 0,-14 8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8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4 140 24575,'-1'17'0,"0"5"0,0 4 0,0 10 0,1 13 0,0 5 0,0 24 0,0-15 0,0 7 0,2-50 0,4-16 0,3-36 0,7-16 0,4-9 0,0-2 0,3 3 0,-11 26 0,-2 20 0,-4 28 0,1 16 0,3 6 0,0 2 0,-4-16 0,0-3 0,-4-13 0,3-8 0,12-15 0,25-21 0,29-18 0,4-5 0,-8 11 0,-34 23 0,-20 15 0,-11 11 0,2 7 0,0 8 0,2 3 0,-2 1 0,0-1 0,-2-5 0,-1 1 0,1-6 0,-1-4 0,1-4 0,7-17 0,6-13 0,25-32 0,9-19 0,-19 37 0,1 0 0,24-36 0,-23 35 0,-13 24 0,-18 47 0,-5 39 0,1-16 0,0 7 0,0 28 0,0 6-729,2 2 1,-1 2 728,1-28 0,0 1 0,1 0 0,1 0 0,0 1 0,0-4-217,0 9 1,1-2 216,1 5 0,1-5 0,0 18 0,0-28 0,-3-46 0,1-32 1424,7-32-1424,11-21 0,-1 14 0,4-4 0,5-11 0,2-4-320,4-7 1,0-4 319,-1-8 0,-3 5 0,4-7 0,-13 16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39.2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64 16 24575,'13'-5'0,"3"0"0,0 2 0,0 2 0,2-1 0,-8 2 0,-3 1 0,-4 0 0,-1 5 0,0 3 0,-1 10 0,-2 9 0,-4 6 0,-7 9 0,-5-8 0,-9 2 0,-3-9 0,1-7 0,3-6 0,10-6 0,8-5 0,5-4 0,16-10 0,9-12 0,34-20 0,-29 19 0,11-3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3:40.2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0 24575,'-17'39'0,"0"1"0,0 23 0,1 18 0,3 12 0,8-30 0,2 3 0,0-4 0,2-1 0,2-1 0,2-2 0,2 38 0,3-43 0,2-21 0,-3-18 0,0-9 0,7-4 0,10-5 0,11-3 0,29-13 0,2-7 0,16-7 0,-13 0 0,-19 6 0,-13 7 0,-15 7 0,-4 3 0,-6 2 0,-4-1 0,-5-1 0,-3-2 0,-8-4 0,-7-1 0,3 5 0,-1 3 0,8 8 0,-4 0 0,-2 1 0,-9-1 0,-5 1 0,2 0 0,5 1 0,8 0 0,5 2 0,-3 3 0,-2 3 0,-5 10 0,0 5 0,1-1 0,4 4 0,7-6 0,2 10 0,6-2 0,3 5 0,11 0 0,-3-8 0,8-1 0,-1-7 0,-1-7 0,6 0 0,0-5 0,-6-2 0,3-2 0,-13-1 0,-2-1 0,-3 0 0,0 0 0,2-1 0,3 1 0,-1 0 0,2 1 0,-5 0 0,-3 0 0,-2 0 0,-2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4:27.3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24575,'28'6'0,"8"2"0,8 4 0,-2-1 0,3 0 0,-20-6 0,5 0 0,-15-4 0,30 2 0,-10-1 0,35 0 0,-8-2 0,-4 0 0,12 0 0,-7 0 0,7 0 0,10-2 0,-12 1 0,-2-1 0,7 1 0,-6 1 0,31-1 0,0-1 0,-3 0 0,-40 1 0,1 1 0,5 0 0,-1 0 0,-10 0 0,0 1 0,14 0 0,-3 0 0,14 1 0,13 1 0,-10 1 0,-14-2 0,-7 0 0,-18-2 0,-3 0 0,-1 0 0,1 1 0,26-1 0,-12 1 0,26-1 0,-13 0 0,8 0 0,23 0 0,-44 0 0,0 0 0,6 0 0,1 0 0,10 1 0,1-2 0,-4 1 0,-2-1 0,1 1 0,-2 0 0,-5-2 0,-4 1 0,12 1 0,-16-3 0,-32 3 0,-11-1 0,-9 0 0,-2 0 0,2 0 0,-1 0 0,3 0 0,1 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4:52.3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827 67 24575,'-28'-19'0,"-11"3"0,-12-2 0,-1 8 0,0 7 0,-11 5 0,-8 9 0,-20 14 0,16 25 0,4 16 0,22 1 0,5 6 0,4-17 0,0 2 0,9 5 0,14 11 0,10 4 0,3-8 0,3-5 0,3-4 0,1 20 0,5-7 0,13-6 0,8-26 0,2-22 0,3-13 0,5-15 0,-2-15 0,3-11 0,2-21 0,-9 1 0,0-10 0,-14 7 0,-6 13 0,-11 7 0,-8 17 0,0 9 0,0 6 0,1 5 0,0 0 0,-6 0 0,-13-1 0,-7-2 0,-14-1 0,5 0 0,13 0 0,12 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4:54.6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56 24575,'16'39'0,"4"1"0,14 11 0,20-2 0,11-6 0,15-14 0,-20-19 0,-3-17 0,-23-12 0,-10-10 0,-12-13 0,-10-3 0,-10-1 0,-10 2 0,0 16 0,-2 5 0,5 10 0,1 5 0,-1 1 0,3 4 0,2 1 0,5 1 0,1 1 0,1 0 0,0 1 0,1 0 0,0 2 0,1 0 0,0 0 0,4 1 0,2-1 0,12 0 0,-9-2 0,5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4:55.1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54 24575,'-9'21'0,"-1"0"0,-1 13 0,-1-1 0,3 7 0,2-6 0,4-3 0,5-6 0,5-5 0,4-6 0,7-4 0,3-8 0,14-6 0,8-7 0,4-5 0,2-11 0,-14-1 0,-7-8 0,-13-6 0,-8 2 0,-12 0 0,-10 5 0,-3 10 0,-6 6 0,5 10 0,8 5 0,2 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4:55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24575,'6'31'0,"-1"22"0,2 26 0,-1 11 0,-2-33 0,0 1 0,5 40 0,-3-5 0,1-16 0,-2-27 0,1-10 0,-2-14 0,0-19 0,11-21 0,8-15 0,-5 5 0,-1 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4:56.3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431 1 24575,'-31'6'0,"-10"5"0,-9 1 0,-14 11 0,6 0 0,2 2 0,7 1 0,13-10 0,11-3 0,11-6 0,9-4 0,4 0 0,2-1 0,2 0 0,2 1 0,2 1 0,3 1 0,10 8 0,12 7 0,19 8 0,39 14 0,-35-20 0,2 0 0,4 2 0,0-1 0,0-2 0,-4-2 0,14 7 0,-23-10 0,-32-9 0,-12-5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04.7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0 24575,'-8'43'0,"-1"-4"0,0 8 0,0-7 0,1-2 0,3-1 0,0-11 0,-1 4 0,0-3 0,0-5 0,-1 1 0,2-9 0,0-1 0,2-7 0,3-5 0,1-10 0,3-5 0,2-6 0,1-1 0,2 2 0,1 3 0,1 2 0,-2 6 0,-3 3 0,-2 2 0,-1 2 0,3 3 0,4 3 0,2 2 0,3 5 0,-3-1 0,3 4 0,-2 2 0,0 0 0,0 11 0,-5 2 0,-1 4 0,-5 5 0,-1-12 0,-2 1 0,-1-10 0,0-5 0,-1-2 0,-1-4 0,-1-2 0,-3-1 0,-2-1 0,-3-1 0,1 0 0,-1 0 0,3-1 0,0 0 0,-2 0 0,0-1 0,0-1 0,0 0 0,5-1 0,-1 0 0,6 0 0,1 0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07.4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42 24575,'-8'16'0,"-1"9"0,1 19 0,3 20 0,5 11 0,10 4 0,6-21 0,-1-18 0,-4-22 0,-4-13 0,1-5 0,12-10 0,6-6 0,24-22 0,2-9 0,-2-2 0,-12 2 0,-22 14 0,-10 6 0,-11-1 0,-4 1 0,-5 0 0,-4 1 0,0 7 0,-2 0 0,-6 2 0,2 2 0,1 3 0,8 5 0,7 5 0,5 4 0,2 2 0,0-1 0,19 0 0,-13-3 0,14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22.6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 24575,'2'10'0,"4"1"0,3-1 0,2 0 0,0-2 0,-3-3 0,-1-3 0,-3-1 0,4-3 0,3-1 0,7-4 0,3-3 0,-2-1 0,-3-2 0,-8 6 0,-4-1 0,-2 0 0,-10-11 0,1 3 0,-4-4 0,4 11 0,4 5 0,2 3 0,-4 2 0,0 0 0,-3 2 0,0-1 0,1 0 0,0-1 0,1 1 0,1 0 0,2 0 0,1 0 0,1 1 0,1-1 0,6 3 0,-4-3 0,3 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05.4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 24575,'16'-1'0,"3"1"0,2 0 0,0 0 0,3 0 0,-1 0 0,-1 0 0,0-1 0,-7 0 0,-5 0 0,-6 0 0,-4 0 0,6 0 0,-6 0 0,5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05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 24575,'-1'47'0,"1"17"0,0 6 0,1 13 0,0-18 0,2-7 0,-1-5 0,0-13 0,1 0 0,-2-5 0,1-6 0,-2-6 0,1-11 0,-1-5 0,1-6 0,4-12 0,-3 7 0,2-6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06.6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173 0 24575,'-19'11'0,"-7"5"0,2 1 0,-8 5 0,6-3 0,5-2 0,8-5 0,6-5 0,4-3 0,1-2 0,2 0 0,2 2 0,0-1 0,5 6 0,5 1 0,6 2 0,7 5 0,1-2 0,3 6 0,-4-3 0,-4-1 0,-6-4 0,-6-4 0,-2-4 0,-1-1 0,-2-1 0,-3-2 0,-3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07.5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39 24575,'26'0'0,"20"-1"0,37-7 0,-28 5 0,5-1 0,20-2 0,5 0-691,3 2 0,2 1 691,-1 1 0,0 0 0,3 2 0,-1 2 0,-4 1 0,-4 1 0,-22-2 0,-4 1 336,40 3-336,-73-6 0,-9 1 0,3 0 0,7 0 0,8 0 1046,-4-1-1046,-8 0 0,-7 0 0,-9 0 0,-2 0 0,-1 0 0,1 0 0,0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10.8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1374 357 24575,'-2'-13'0,"-2"-3"0,-3 0 0,-3-3 0,-7-7 0,2 6 0,-9-10 0,-3 6 0,-2-2 0,-6-1 0,1 4 0,2 3 0,0 3 0,5 5 0,-8-3 0,-2 4 0,1-2 0,3 4 0,10 4 0,3 1 0,3 2 0,-3 0 0,1 1 0,-8 0 0,7 0 0,-6 1 0,8 0 0,-2 0 0,-8 2 0,-4 0 0,-4 4 0,-3 2 0,8 1 0,-2 2 0,2 0 0,2 0 0,-12 5 0,2-1 0,-1 3 0,1-1 0,9-1 0,4-1 0,2 0 0,7-3 0,-1 2 0,3-2 0,0 1 0,1 3 0,1-3 0,0 2 0,1-1 0,-2 0 0,0 0 0,2-1 0,0-3 0,3 0 0,3-5 0,2-1 0,2-3 0,1-10 0,0-7 0,1-14 0,-2-15 0,-3-7 0,-1-3 0,-4-2 0,2 12 0,4 16 0,2 12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12.0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24575,'5'28'0,"-1"11"0,-1 6 0,-2 14 0,0-4 0,-1 3 0,0-1 0,0-8 0,0 1 0,0-11 0,0-9 0,0-11 0,0-12 0,1-4 0,1-2 0,2-1 0,-1 0 0,1 1 0,-2-1 0,1 1 0,7 1 0,10 3 0,17 4 0,10 1 0,17 3 0,-6-7 0,-1 0 0,-8-3 0,-22-1 0,-7-1 0,-15 0 0,-4-1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25.6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0 24575,'0'13'0,"-1"5"0,1 1 0,-2 10 0,0 1 0,0 0 0,-2 5 0,1-10 0,0 8 0,0 1 0,-2 5 0,3 8 0,-1-7 0,2-6 0,1-12 0,0-13 0,0-5 0,6-14 0,-1 2 0,3-7 0,-1 9 0,-1 3 0,-1 1 0,2 2 0,-1 0 0,1 1 0,1 0 0,1 1 0,-1 2 0,8 7 0,5 5 0,10 7 0,7 5 0,-3 3 0,-8-6 0,-10-2 0,-11-8 0,-6-5 0,-3 1 0,-2-2 0,-4 3 0,-4 0 0,-2 2 0,-4 1 0,1-4 0,0 0 0,4-5 0,3-3 0,3-2 0,1 0 0,0-1 0,-2 0 0,-1 0 0,1 0 0,-5 0 0,-1-1 0,1 0 0,-2-1 0,9 2 0,1-2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26.2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44 24575,'7'-2'0,"1"1"0,-6 1 0,1 0 0,2 0 0,0-1 0,6 1 0,6-1 0,1 1 0,5-2 0,-7 2 0,2-3 0,-4 2 0,4-1 0,15-4 0,25-5 0,-25 5 0,10-2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27.0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138 48 24575,'-10'14'0,"-3"3"0,-3 6 0,-3 5 0,1 2 0,2-1 0,-1 9 0,4-1 0,3 24 0,5 0 0,8 4 0,4-11 0,1-24 0,0-13 0,-4-12 0,-1-5 0,9-6 0,9-6 0,34-23 0,25-19 0,-35 23 0,0-2 0,5-5 0,-3 0 0,14-24 0,-19 15 0,-25 11 0,-16 19 0,-12-3 0,-5 1 0,-2-1 0,-1 0 0,5 3 0,-2 1 0,0 0 0,3 7 0,2 1 0,6 6 0,2 1 0,0 3 0,-2 1 0,0 0 0,-3 3 0,4-3 0,0 0 0,2-2 0,2-1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27.4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0 24575,'1'35'0,"-1"4"0,-5 21 0,4 15 0,-1-19 0,1 4 0,2 6 0,1 2 0,1 1 0,-1-1 0,1-7 0,-1-4 0,2 21 0,-2-34 0,0-29 0,6-29 0,7-23 0,16-19 0,11-19 0,-16 36 0,-2-1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23.8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207 363 24575,'-28'69'0,"-9"14"0,0 5 0,1-7 0,8-10 0,10-24 0,7-12 0,3-12 0,6-13 0,1-7 0,1-13 0,3-6 0,6-24 0,12-18 0,11-16 0,-6 21 0,1-1 0,-1 9 0,0-1 0,5-12 0,0 1 0,14-29 0,-14 18 0,-14 30 0,-12 32 0,-4 28 0,1 10 0,-1 26 0,3 0 0,2 6 0,7 11 0,1-4 0,7 24 0,-2-8 0,0-8 0,-6-22 0,-8-31 0,1-22 0,7-29 0,22-36 0,13-18 0,-6 17 0,4-3-490,2-3 1,2 0 489,-1-1 0,0-1 0,0-4 0,-5 4 0,4-14 0,-15 17 0,-24 44 0,-6 16 0,-9 36 0,-6 19 979,-5 30-979,9-25 0,2 3 0,2 4 0,2 1 0,3 0 0,2 1 0,2 2 0,1-3 0,8 26 0,-1-21 0,-4-31 0,-5-24 0,-4-15 0,1-3 0,1-5 0,1 4 0,1 1 0,6-1 0,-6 5 0,4-1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28.3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306 0 24575,'-16'9'0,"-4"4"0,-1 3 0,-8 6 0,6-3 0,-11 6 0,3-2 0,1 1 0,-5 1 0,11-4 0,2-4 0,8-6 0,9-5 0,3-4 0,3 0 0,4-1 0,4 2 0,7 1 0,13 5 0,5 1 0,17 4 0,0-2 0,-9-1 0,-6-4 0,-21-3 0,-5-2 0,-6-1 0,-2-1 0,0 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32.8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49 24575,'15'0'0,"1"1"0,2-1 0,5 1 0,-1-1 0,5 0 0,-1 0 0,-1 0 0,0 0 0,0-1 0,4 1 0,12-1 0,0 0 0,12-1 0,-3-1 0,-4-1 0,5 0 0,-5 1 0,2 0 0,6 1 0,7-1 0,3 1 0,15 0 0,-10 1 0,8 0 0,-8-1 0,-4 1 0,11 0 0,-7-1 0,-12 1 0,-12-1 0,-30 0 0,-7 1 0,-4 0 0,-2 1 0,3 0 0,0 0 0,6 0 0,2 0 0,-1-1 0,2 1 0,-8-1 0,2 1 0,-1 0 0,1 0 0,1-1 0,-2 1 0,-3-1 0,-3 1 0,-2-1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34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5400 1223 24575,'8'-2'0,"1"0"0,-3-1 0,0-1 0,-1 1 0,-2-2 0,-1 1 0,0 0 0,-1 2 0,0-1 0,1-1 0,4-14 0,-3-3 0,2-6 0,-4 2 0,0 6 0,0 1 0,-1-5 0,-1 0 0,0-1 0,-1-1 0,-1 3 0,-1 0 0,-2-1 0,0 5 0,-2-3 0,0 3 0,1-1 0,-3-2 0,2 3 0,0 1 0,0 1 0,0 1 0,-2-1 0,-2 1 0,1 1 0,-7-3 0,1 0 0,-3-5 0,0-4 0,-8-8 0,-8-6 0,-17-8 0,8 10 0,-5 1 0,14 13 0,0 5 0,0 1 0,4 4 0,-2 1 0,-3 0 0,-2 1 0,-3 0 0,-6 0 0,-4 1 0,-35-5 0,35 8 0,-2-1 0,-5 1 0,-2-2 0,-4-1 0,0 0 0,8 3 0,3-1 0,3 0 0,2 0 0,-2 1 0,2 1 0,-26-2 0,26 5 0,-2 2 0,-4 0 0,-2 1 0,-6 2 0,-3 0-494,-15 0 1,-4 0 493,2 0 0,-2 0 0,-3 0 0,-3-1-2153,21-2 1,-3-1 0,2-1 2152,-29-3 0,1 0 0,3-3 0,1 0-150,6-1 0,7 1 150,24 3 0,4 0 0,-1 1 0,1 1 0,-30-5 645,11 4-645,0-3 6629,-2 4-6629,-2 0 470,-7 3-470,16 1 0,-3 2 0,1 1 0,-3 1 0,-18 6 0,8 0 0,3 2 0,5-2 0,20-1 0,7-1 0,4 2 0,9 0 0,-7 4 0,1 2 0,2 0 0,0 3 0,2 0 0,-1 3 0,-12 7 0,7-4 0,-18 11 0,11-7 0,2 1 0,7-6 0,14-6 0,2-3 0,2 0 0,1-2 0,0-1 0,1 0 0,10-5 0,3-3 0,7-3 0,0-8 0,0-5 0,-2-7 0,-3-4 0,-5-3 0,5 12 0,-1 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5:35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 0 24575,'-18'48'0,"-2"21"0,6-3 0,-3 20 0,6-21 0,1-18 0,3-19 0,7-20 0,0-6 0,5-6 0,-1 1 0,2-2 0,-1 3 0,2-1 0,2 1 0,0-1 0,-1 1 0,-1-1 0,0 1 0,0-2 0,1 1 0,-1-2 0,3 2 0,5-4 0,1-1 0,1 1 0,-3 0 0,-3 5 0,-4-1 0,5 2 0,1 0 0,11-1 0,-3 0 0,1 0 0,-11 0 0,-8 2 0,-1-1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6:55.3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571 1084 24575,'-8'1'0,"0"1"0,3-2 0,-5 0 0,-7-1 0,-5 0 0,-5-2 0,-5 0 0,1-1 0,-1 2 0,-4-1 0,11 0 0,-5-2 0,8 1 0,-1-2 0,1-1 0,-3-4 0,3 0 0,-9-11 0,15 7 0,-5-13 0,13 8 0,0-11 0,-1-7 0,0-3 0,-3-9 0,3 4 0,1-1 0,4-5 0,2 10 0,1-10 0,-2 2 0,-3-4 0,0-6 0,-4 11 0,5 6 0,1 9 0,3 7 0,1 4 0,0-1 0,1 7 0,1-3 0,3 5 0,0 0 0,3 1 0,4 1 0,1-1 0,6-1 0,-4 3 0,6 0 0,-3 3 0,-2 1 0,5 3 0,-2 2 0,7 2 0,5 0 0,-4 1 0,6 0 0,-7 0 0,1 0 0,4 1 0,2 0 0,6 1 0,8 4 0,-2 0 0,1 3 0,-1 1 0,-15-3 0,-4 0 0,-8 0 0,3 1 0,5 3 0,13 5 0,-5 1 0,7 3 0,-15-3 0,-1 0 0,-8-3 0,-2 1 0,1 4 0,5 12 0,1 4 0,6 22 0,-6 3 0,1 2 0,-8 0 0,-4-18 0,-3 5 0,-4-5 0,-2 2 0,-1 7 0,-1 1 0,0-1 0,0 0 0,-1-20 0,0-6 0,-1-13 0,-2-4 0,-1 0 0,-4 0 0,-2 2 0,-5 0 0,0 0 0,-8 3 0,-3 0 0,-3 1 0,-11 2 0,12-7 0,-11 3 0,13-7 0,-1-1 0,3-2 0,8-2 0,2-1 0,6 0 0,2-1 0,-1-1 0,0 0 0,-2-1 0,2 1 0,0 0 0,1-1 0,0 1 0,2 0 0,-1 0 0,1-1 0,-2 0 0,0 0 0,-1-1 0,-1-1 0,0-1 0,2 1 0,1 1 0,3 0 0,0 1 0,1 0 0,0 0 0,1 0 0,0-1 0,0 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7:22.3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231 121 24575,'-16'6'0,"-4"3"0,-10 11 0,-3 7 0,-2 4 0,5 3 0,7-6 0,5-3 0,5-6 0,6-5 0,3 1 0,2 16 0,6 9 0,2 0 0,6-1 0,4-16 0,2 1 0,11 7 0,3-4 0,39 18 0,-15-14 0,-9-8 0,1-1 0,23 3 0,-5-1 0,-10-8 0,-18-5 0,-6-4 0,1-4 0,-9-2 0,6-4 0,0-3 0,3-5 0,11-7 0,4-9 0,3-1 0,0-10 0,-10 5 0,-7-3 0,-8 0 0,-13 5 0,-13-17 0,-27-18 0,-12-13 0,9 32 0,-1 2 0,-17-23 0,7 13 0,10 17 0,3 12 0,-7-1 0,1 7 0,7 6 0,6 5 0,12 7 0,3 2 0,2 0 0,0 1 0,-1 0 0,0 0 0,1 0 0,1 0 0,2-1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37:24.4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618 559 24575,'-18'3'0,"0"0"0,-12-1 0,-5-3 0,-1-1 0,-13-3 0,3-2 0,-22-4 0,-2-4 0,-2 2 0,12 2 0,23 5 0,14 2 0,12 3 0,5 0 0,3 0 0,1-1 0,-1-2 0,-1-5 0,-2-4 0,-1-4 0,1-6 0,2 1 0,2-3 0,1 4 0,1 0 0,2 1 0,3 0 0,1 0 0,3-4 0,1 4 0,2-4 0,0 2 0,0 4 0,1-1 0,1 3 0,2 1 0,5-5 0,-1 6 0,5-5 0,-2 5 0,2 1 0,6 1 0,1 4 0,5 0 0,5 4 0,-4 2 0,4 2 0,-10 0 0,-4 0 0,-8 0 0,-3 1 0,-1 1 0,9 2 0,2 3 0,0 0 0,5 5 0,-10-2 0,13 7 0,-6 0 0,-2 0 0,-7-3 0,-11-4 0,-5-4 0,0 2 0,0 2 0,1 6 0,3 1 0,-3 1 0,-1-2 0,-3-5 0,0-2 0,-1 0 0,0 1 0,-1 5 0,0 0 0,-1 3 0,0-2 0,0-5 0,0-1 0,-1-3 0,-4 0 0,-1 1 0,-5 5 0,0 0 0,-5 4 0,4-4 0,-5 2 0,1-4 0,-6 2 0,0-3 0,-8 2 0,8-1 0,-3 2 0,9-2 0,4-3 0,5-2 0,1-4 0,2-1 0,1-1 0,-1 0 0,0 0 0,2 0 0,0 0 0,2 0 0,0 0 0,-1 0 0,-1 0 0,-1 0 0,0 0 0,0-1 0,2 1 0,1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19.8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107 0 24575,'-6'50'0,"-4"22"0,3 16 0,1-30 0,-1 6 0,-1 17 0,1 0-295,0-12 0,0 0 295,-3 11 0,2-4 146,0 6-146,2-12 0,3-31 0,1-3 0,-1-9 0,2-13 444,0-11-444,4-18 0,1-10 0,3-14 0,-1-2 0,0-7 0,-3 22 0,0 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20.9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24575,'13'17'0,"3"13"0,0 4 0,6 16 0,1-7 0,-3-4 0,-4-10 0,-7-12 0,-4-6 0,-2-5 0,-1-3 0,1-2 0,1-2 0,5-6 0,3-1 0,8-9 0,2 0 0,3-4 0,2-2 0,-3 4 0,-2-1 0,3-1 0,-5 3 0,6-3 0,-6 6 0,-4 4 0,-2 3 0,-6 2 0,-2 2 0,-2 1 0,-2 2 0,-1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39.6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237 1 24575,'-11'23'0,"-4"15"0,-3 16 0,-3 11 0,-1 17 0,2-4 0,6-17 0,0 0 0,-4 27 0,6-26 0,0-3 0,3-6 0,-1-1 0,7-34 0,0-5 0,2-1 0,-1 0 0,0-2 0,1 0 0,0-4 0,0-2 0,1 0 0,0-1 0,0-11 0,0-6 0,-2-14 0,0 3 0,-2-4 0,1 8 0,-2 0 0,2 5 0,-1 4 0,1 3 0,2 5 0,2 24 0,3 15 0,1 22 0,4 0 0,1-1 0,-2-19 0,2-4 0,-6-18 0,-1-8 0,-1-6 0,3-5 0,6-7 0,9-10 0,16-17 0,8-3 0,0-1 0,-3 7 0,-10 10 0,-9 9 0,-8 5 0,-8 8 0,-4 1 0,-10 3 0,5-1 0,-5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24.7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196 0 24575,'-22'49'0,"-3"6"0,6-10 0,0 3 0,0 2 0,2 1 0,0 0 0,3 1 0,1 1 0,2-2 0,-1 23 0,5-4 0,6-27 0,2-7 0,1-9 0,1-6 0,0-4 0,0-4 0,0-4 0,1-3 0,0-1 0,2-4 0,3 1 0,15-2 0,12-2 0,9 0 0,21-3 0,2 2 0,25 0 0,5 2 0,0 1 0,2-3 0,-21 1 0,-17 0 0,-24 0 0,-24 1 0,-7 1 0,-5-3 0,-1-1 0,0-4 0,1-1 0,-2-1 0,1 2 0,0 0 0,0-4 0,0-8 0,3-7 0,4-12 0,6-3 0,8-1 0,16-3 0,6 10 0,-13 11 0,-6 11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38.2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159 0 24575,'-16'13'0,"0"3"0,-4 1 0,1 3 0,-6 8 0,10-9 0,-2 7 0,9-7 0,1-1 0,0-1 0,4-4 0,-1-3 0,3 4 0,1-2 0,2 7 0,2-4 0,2-2 0,1-4 0,4-4 0,1-2 0,11-2 0,2-5 0,5-2 0,2-7 0,-3 1 0,2-3 0,-6 2 0,-2 0 0,-6 1 0,-5-1 0,-4 1 0,-2-2 0,-4 2 0,-1-2 0,-1-2 0,-2 2 0,-2-3 0,-2 1 0,-1 3 0,-1 3 0,2 4 0,2 3 0,1 1 0,1 2 0,-2 0 0,1 0 0,-2 0 0,1 0 0,-2 0 0,-1-1 0,-3 0 0,4 0 0,1-1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40.3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24575,'19'5'0,"4"-1"0,11 7 0,3-1 0,-6 0 0,2 0 0,-3-1 0,1-2 0,4 1 0,-6-4 0,-5-3 0,-2 0 0,-9-1 0,-6 0 0,-5 0 0,0 0 0,2-1 0,2-1 0,4-3 0,3 0 0,-2-1 0,-4 3 0,-4 1 0,-3 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41.5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170 20 24575,'8'-7'0,"-1"1"0,-3 1 0,-2 3 0,-9 17 0,-6 8 0,-18 25 0,2-4 0,-8 6 0,9-14 0,9-8 0,6-3 0,8-5 0,3-4 0,-1-5 0,2-8 0,-1-3 0,8 1 0,0 0 0,8 1 0,-2-1 0,-2-1 0,-2 0 0,-4 0 0,-1 0 0,0 0 0,2 0 0,3 0 0,1-1 0,1 0 0,-2 0 0,1 0 0,6 0 0,12 1 0,24 3 0,-1-1 0,0 2 0,-25-1 0,-17-3 0,-16 0 0,-1 0 0,-2 0 0,5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42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127 0 24575,'-8'19'0,"-5"13"0,-2 11 0,-4 9 0,-1 4 0,2 9 0,5-17 0,2-1 0,6-26 0,2-10 0,2-3 0,0-4 0,1-1 0,0-1 0,7-3 0,-1-1 0,8-3 0,1-2 0,7-5 0,-8 5 0,-1-1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43.8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143 272 24575,'31'-16'0,"-2"-1"0,-8 3 0,-1-1 0,-4 0 0,-3 0 0,-4 0 0,-1-8 0,-4-2 0,-3-2 0,-4-2 0,-2 10 0,-4 1 0,-1 8 0,-1 3 0,-2 2 0,-4 3 0,-1 3 0,-11 5 0,-2 6 0,-17 17 0,15-3 0,-4 11 0,20-6 0,7 1 0,7 2 0,7-6 0,4-7 0,5-9 0,3-7 0,11-7 0,6-5 0,3-4 0,-4-1 0,-13 3 0,-11 7 0,-8 8 0,-8 11 0,-9 18 0,1 12 0,-7 36 0,6-6 0,4 2 0,5-28 0,5-25 0,2-13 0,0-12 0,1-11 0,0-5 0,2-13 0,5-4 0,2-5 0,7-3 0,-8 20 0,0 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4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217 183 24575,'15'-20'0,"-3"-1"0,-6 2 0,-3-1 0,-2 0 0,-3 0 0,-6-3 0,-5 7 0,0 1 0,2 9 0,1 3 0,0 5 0,-7 5 0,-4 5 0,-9 13 0,-2 8 0,2 4 0,2 5 0,12-8 0,7-2 0,6-8 0,6-9 0,3-3 0,4-6 0,3-3 0,6-1 0,10-4 0,9-4 0,5-4 0,-5-1 0,-10 0 0,-12 1 0,-9 5 0,-4 1 0,-12 12 0,-2 5 0,-11 14 0,-9 17 0,-4 6 0,4 7 0,3-1 0,15-14 0,4-10 0,4-14 0,4-9 0,0-4 0,-1-19 0,4 2 0,4-15 0,5 10 0,-3 6 0,-2 6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46.2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142 233 24575,'19'-18'0,"0"-1"0,-5 4 0,-2 0 0,-1-3 0,-4-1 0,-2-3 0,-4-1 0,-2 4 0,-5-1 0,-5 6 0,-4 1 0,-1 3 0,3 6 0,4 0 0,0 4 0,1 2 0,-5 2 0,-2 4 0,-1 3 0,-6 7 0,4 2 0,0 2 0,3 4 0,4-3 0,3 3 0,4-1 0,2-6 0,3-1 0,1-8 0,1-3 0,3-4 0,0-2 0,5 1 0,4-1 0,6 0 0,8 0 0,12 1 0,-3-2 0,5 1 0,-15-1 0,-8-2 0,-7 1 0,-7-2 0,-2 1 0,-2 1 0,-14 13 0,1 4 0,-18 24 0,2 0 0,0 4 0,1 2 0,6-6 0,1-1 0,3 1 0,3-8 0,-1 6 0,4-2 0,1-4 0,3-2 0,2-9 0,1-6 0,2-6 0,0-4 0,1-2 0,-1-1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57.0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114 1 24575,'-2'47'0,"-1"7"0,-6 26 0,1-2 0,-4 19 0,1-13 0,1-4 0,-1-5 0,2-16 0,1-4 0,0-2 0,3-8 0,0 6 0,3-23 0,1 0 0,1-23 0,0 2 0,-1-5 0,-2 0 0,0-2 0,0-1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57.7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24575,'16'16'0,"1"12"0,3 13 0,9 21 0,-2-4 0,0 2 0,-10-21 0,-8-11 0,-5-13 0,-3-9 0,2-5 0,8-10 0,7-7 0,16-15 0,0-1 0,15-10 0,-7 5 0,-3 2 0,-9 8 0,-14 11 0,-8 7 0,-5 6 0,-2 3 0,2 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58.6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194 0 24575,'-10'22'0,"-3"4"0,-2 0 0,-4 1 0,-2 4 0,2-7 0,4-4 0,5-7 0,6-8 0,6-2 0,0-1 0,6 0 0,0 1 0,0-1 0,2 2 0,2 0 0,6 5 0,8 4 0,-2 0 0,-5 0 0,-6 1 0,-4 1 0,1 5 0,-4 1 0,-3-3 0,-6-2 0,-3-2 0,-3-2 0,-6 1 0,-1-4 0,-1 0 0,-4-1 0,3-1 0,-3 0 0,4-1 0,4-3 0,0 0 0,-2-2 0,1-1 0,-2 0 0,6-1 0,0-1 0,4 0 0,1-1 0,4 1 0,1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3.1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0 24575,'-15'11'0,"-3"6"0,-6 9 0,-3 5 0,-6 16 0,8 6 0,5 5 0,23 26 0,9-37 0,49 6 0,7-59 0,15-15 0,-8-27 0,-31-1 0,-10-6 0,-19 5 0,-9 6 0,-13 5 0,-14 10 0,-4 8 0,-7 5 0,8 9 0,1 3 0,0 2 0,-2 0 0,-2-1 0,6 2 0,6-1 0,8 2 0,5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59.3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24575,'36'10'0,"8"3"0,1 0 0,-2-1 0,-17-6 0,-12-3 0,-11-1 0,-18-8 0,3 0 0,-4-1 0,10 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4:01.6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275 958 24575,'12'0'0,"4"0"0,7 1 0,6-1 0,4 0 0,-3-3 0,-3-3 0,-6-1 0,0-4 0,-6 4 0,2-5 0,3 0 0,3-4 0,8-6 0,3-6 0,-1-2 0,1-9 0,-7 3 0,-3-3 0,-5-1 0,-7 6 0,-4-5 0,-4 3 0,-3 1 0,-5-2 0,-1-1 0,-4 3 0,-2-5 0,2 7 0,-4 2 0,2 0 0,0 7 0,-4-2 0,-2 1 0,-3-2 0,-6-5 0,2 5 0,-1 3 0,-1 2 0,9 10 0,-1-1 0,8 8 0,2 0 0,-1 2 0,-1-1 0,-1 1 0,-2-1 0,3 1 0,1 2 0,3 0 0,1 1 0,-1 0 0,-1 0 0,-2 0 0,-5 0 0,-2 1 0,-1 0 0,-2 1 0,3-1 0,-2 2 0,1 0 0,2 0 0,1-1 0,0 2 0,4-2 0,-3 4 0,2-1 0,-2 1 0,1 2 0,-1 0 0,-1 2 0,1-2 0,1 0 0,1 0 0,0 0 0,1 0 0,-2 3 0,4 0 0,-2 3 0,1 0 0,2 0 0,-1-1 0,1 1 0,1-2 0,0 3 0,3-2 0,-2 5 0,0 4 0,1 1 0,-4 10 0,4 0 0,-2 3 0,4 5 0,1-8 0,1 12 0,2-3 0,0 6 0,4 2 0,1-1 0,4-3 0,1-2 0,2-12 0,-3-8 0,1-6 0,-3-7 0,2-1 0,0 1 0,0-3 0,4 4 0,2-1 0,1-1 0,3 1 0,-7-6 0,5 2 0,0-3 0,1 1 0,8-2 0,-2-1 0,2-1 0,-5-1 0,-8 0 0,-2 0 0,-4-1 0,1 0 0,-1-1 0,0-1 0,-1 0 0,0-1 0,-2 1 0,0 1 0,-2 0 0,-2 1 0,0 0 0,1 0 0,-1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29.8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71 0 24575,'-5'31'0,"-2"18"0,1 23 0,1-21 0,1 3 0,0 44 0,-1-36 0,-1-1 0,2-6 0,-1-2 0,-4 35 0,2-23 0,4-38 0,3-20 0,5-21 0,5-22 0,11-18 0,11-26 0,-13 37 0,3-3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30.4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1 208 24575,'5'24'0,"5"15"0,5 13 0,8 17 0,4-5 0,2-6 0,-2-4 0,-6-19 0,-3-6 0,-6-12 0,-5-7 0,-3-6 0,0-5 0,-1-4 0,9-9 0,2-12 0,8-11 0,8-25 0,4-7 0,7-11 0,-2 0 0,-6 13 0,-7 9 0,-9 6 0,-4 7 0,-6 13 0,-2 9 0,-3 15 0,3 5 0,-4 3 0,3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30.9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23 24575,'35'-3'0,"6"1"0,1-1 0,6-1 0,-15 1 0,-5-1 0,-15 3 0,-8 0 0,-3 0 0,-2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31.6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23 24575,'25'-1'0,"3"1"0,-2-2 0,-3 2 0,-6-1 0,-8 1 0,-4 0 0,-2 0 0,1 0 0,3 0 0,4-1 0,4 0 0,0-1 0,0 0 0,-4 1 0,-4 0 0,-4 0 0,0 0 0,1 0 0,7-2 0,-7 1 0,5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32.67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99 24575,'3'-9'0,"1"0"0,3 2 0,3-1 0,2-2 0,6-1 0,5-1 0,7 1 0,10 1 0,-9 3 0,1 4 0,-14 1 0,-7 2 0,-3 0 0,0 2 0,-2-1 0,12 8 0,1 2 0,2 3 0,1 7 0,-8-5 0,-1 4 0,-7-3 0,-3-3 0,-4 1 0,-4 1 0,-5 6 0,-5 8 0,-15 16 0,-4 2 0,-15 13 0,5-12 0,7-6 0,11-16 0,13-11 0,5-8 0,5-4 0,0-2 0,2-1 0,8 0 0,7 3 0,27 3 0,9 2 0,45 2 0,-41-7 0,1-1 0,-3 0 0,-1-1 0,2-1 0,-5-1 0,-9 0 0,-10-1 0,-20-5 0,-7 3 0,3-3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33.2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24575,'7'24'0,"1"3"0,-2 4 0,2 1 0,-2 8 0,2 2 0,-2 1 0,2 1 0,-3-12 0,0-2 0,-3-8 0,1-2 0,-3-2 0,1-1 0,0-1 0,0 2 0,0-2 0,0 0 0,1-4 0,-2-4 0,1-3 0,-1-2 0,0-2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34.6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239 1 24575,'-22'5'0,"-2"5"0,0 4 0,2 1 0,-4 1 0,7-5 0,-2 2 0,5-4 0,4-2 0,4-2 0,4-2 0,2-2 0,1 1 0,-1 0 0,1 0 0,-2 1 0,1-1 0,-1 0 0,0 1 0,0-2 0,-1 2 0,1-2 0,0 0 0,-1 1 0,1-1 0,0 0 0,9 1 0,-3 0 0,8 2 0,-4 1 0,5 4 0,3 3 0,2-1 0,2 2 0,-4-4 0,-1 0 0,-1-2 0,-5-1 0,1-1 0,2 3 0,-1-3 0,3 3 0,-4-3 0,0 0 0,-1-1 0,0 0 0,1 0 0,2 2 0,0 0 0,-4 0 0,0-2 0,-6-2 0,1 0 0,-1 0 0,0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36.1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24575,'6'18'0,"5"13"0,1 12 0,12 35 0,-2 5 0,-5-27 0,1 2 0,-1-8 0,0-1 0,10 31 0,-2-20 0,-15-37 0,-2-8 0,-5-14 0,6-13 0,4-11 0,22-31 0,9-13 0,13-14 0,-27 38 0,-1 0 0,21-30 0,-13 11 0,-10 14 0,-14 19 0,-5 9 0,-3 7 0,-3 6 0,0 3 0,-2 3 0,1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3.7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35 24575,'18'23'0,"1"2"0,5 9 0,13 18 0,12 15 0,6 4 0,9 4 0,-26-33 0,-9-12 0,-19-23 0,-6-16 0,4-15 0,7-24 0,5-6 0,8-23 0,1 5 0,-4 7 0,-2 9 0,-12 27 0,-5 9 0,-4 14 0,5 6 0,-5 0 0,5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36.5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1 24575,'0'36'0,"-1"1"0,1 13 0,0-2 0,0-6 0,2-2 0,-1-15 0,1-2 0,-1-10 0,0-6 0,6-29 0,2-7 0,0-1 0,-3 6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37.2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24575,'10'28'0,"-1"0"0,-2 0 0,-1-4 0,-2-9 0,-2-5 0,-2-8 0,0-1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39.6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424 505 24575,'-19'-24'0,"4"5"0,1 8 0,6 7 0,4 3 0,-6 5 0,-5 7 0,-22 16 0,-15 24 0,-6 14 0,21-19 0,2 4 0,8-7 0,4 1 0,-1 4 0,3 0 0,2 22 0,14-17 0,15-17 0,3-19 0,2-7 0,12-9 0,17-10 0,7-7 0,15-15 0,-17-4 0,9-23 0,-13-3 0,0-10 0,-9-9 0,-9 1 0,-4 0 0,-4-12 0,-10 2 0,-5-5 0,-6 42 0,0 2 0,-1-21 0,1 10 0,2 34 0,2 15 0,-2 9 0,0 17 0,-5 14 0,-5 38 0,-5 28 0,8-39 0,0 2 0,1 9 0,2 0 0,2-9 0,1-3 0,3 43 0,3-17 0,2-21 0,6 3 0,2-11 0,1-7 0,6-7 0,0-15 0,3-5 0,2-9 0,-2-6 0,1-4 0,2-3 0,-5-2 0,7-3 0,1-4 0,-3 3 0,1-4 0,-12 3 0,5-9 0,2-9 0,0-2 0,3-10 0,-8 11 0,-4-3 0,-7 6 0,-3 2 0,-4-4 0,-2 4 0,0 2 0,-2 5 0,0 11 0,1 4 0,0 3 0,-1 1 0,-1 3 0,-1 2 0,-4 5 0,2 1 0,-1 4 0,0 0 0,3-1 0,0 6 0,1 4 0,1 4 0,-1 10 0,3-5 0,2 1 0,2-9 0,1-8 0,2-5 0,0-5 0,1-1 0,1-3 0,1-1 0,-1-1 0,1-1 0,0 0 0,-1 0 0,1 0 0,0 0 0,7 0 0,3 1 0,5 0 0,1 0 0,-2 0 0,-3 0 0,-2-1 0,-2-1 0,2-1 0,9-6 0,0-2 0,16-9 0,6-7 0,8-7 0,6-14 0,-16-2 0,-14 0 0,-20 2 0,-13 21 0,-8 12 0,-6 23 0,0 10 0,-5 17 0,3 10 0,4 13 0,3 21 0,11 1 0,5-7 0,6-17 0,3-27 0,-1-14 0,-1-10 0,0-7 0,5-7 0,7-9 0,24-28 0,-10 0 0,16-27 0,-25 14 0,-8-1 0,-14 12 0,-12 12 0,-5 8 0,-2 4 0,-4 5 0,2 2 0,-2 2 0,3 4 0,-1 0 0,1 4 0,2 2 0,1 2 0,5 1 0,0 3 0,0 4 0,0 3 0,1 8 0,3 0 0,2-2 0,6-4 0,16-6 0,-14-3 0,10-1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40.5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65 5 24575,'-11'-2'0,"3"0"0,3 1 0,2 1 0,-1 1 0,-1 2 0,-1 1 0,-1 4 0,1-1 0,3 1 0,0 2 0,1-1 0,1 2 0,2 1 0,1-1 0,3 2 0,1-2 0,5 2 0,4 4 0,4-2 0,8 5 0,10 1 0,2-2 0,7 3 0,-10-4 0,-9 0 0,-10-4 0,-11-2 0,-5-2 0,-4 2 0,-2 2 0,-5 5 0,-6 3 0,0-1 0,-4 0 0,0-5 0,-3-3 0,-7 0 0,5-4 0,1 0 0,9-5 0,6-1 0,3-2 0,2-1 0,1 0 0,-1 0 0,2-1 0,-1 1 0,3-9 0,0 6 0,2-6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1:42.0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69 24575,'5'-6'0,"0"0"0,-1 5 0,0-1 0,2 0 0,1 0 0,1-1 0,3 2 0,0-2 0,9-1 0,-1-1 0,4 0 0,-2 0 0,-4 1 0,-2 1 0,-5 0 0,-4 1 0,-4 2 0,-8-3 0,-5 0 0,1 0 0,2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20.3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295 74 24575,'-11'-25'0,"-6"1"0,-4 12 0,2 2 0,2 7 0,6 6 0,-3 4 0,-1 5 0,-1 3 0,-5 5 0,2 3 0,-8 15 0,-1 13 0,3 6 0,4 13 0,12-9 0,5-5 0,11-8 0,4-14 0,5-5 0,7-7 0,-5-9 0,11-1 0,-2-6 0,4-2 0,12-3 0,5-3 0,1 1 0,-2-2 0,-17 0 0,-9-1 0,-8 1 0,-6-1 0,-2 1 0,-4 0 0,1 1 0,-2-1 0,0-2 0,-4 2 0,3-1 0,-2 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21.4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297 130 24575,'-3'-16'0,"-2"-4"0,-2-3 0,-5-5 0,2 8 0,0 6 0,5 7 0,2 7 0,-1-1 0,-1 1 0,-7 5 0,-6 4 0,-6 6 0,-9 8 0,-2 1 0,3 1 0,5-1 0,10-6 0,5 0 0,3-4 0,3 0 0,2-2 0,1 2 0,2-2 0,1 3 0,2-5 0,3 5 0,4-4 0,1 1 0,4-2 0,5 4 0,6 2 0,16 10 0,4 1 0,-1-1 0,-7 0 0,-20-12 0,-6-3 0,-9-7 0,-2-2 0,0 3 0,-2 0 0,0 2 0,-5 1 0,-1 0 0,-5 2 0,-2-1 0,-2 0 0,-3 0 0,1-1 0,0 0 0,-2-1 0,4-1 0,-1-2 0,1-1 0,6-2 0,0 1 0,4-2 0,1 0 0,-1 0 0,2 0 0,1 0 0,1 0 0,9-5 0,-6 4 0,7-4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21.8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24575,'0'0'0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22.2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24575,'0'0'0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23.07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24575,'2'36'0,"0"-3"0,0 4 0,1 2 0,-1-1 0,0 1 0,-1-14 0,1-3 0,-2-11 0,1-3 0,-1-2 0,0 1 0,1 2 0,-1 1 0,0-4 0,4-2 0,6-11 0,10-10 0,-7 5 0,1-1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4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126 294 24575,'17'-12'0,"4"-1"0,10 0 0,4 1 0,12-5 0,-5 2 0,-4 1 0,1-4 0,-12 4 0,-2-2 0,-8 1 0,-10 1 0,-4-10 0,-12-3 0,-8-3 0,-6 7 0,3 11 0,1 7 0,-4 6 0,-10 3 0,-8 4 0,-9 2 0,2 3 0,8 0 0,-1 8 0,13 7 0,0 9 0,4 6 0,8-5 0,6 2 0,6-10 0,8-1 0,8 0 0,13-3 0,10 0 0,16-3 0,2-11 0,2-3 0,1-7 0,-12-2 0,-8 0 0,-15 0 0,-11 0 0,4-3 0,-9 3 0,8-3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23.4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24575,'17'4'0,"-3"-2"0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24.2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 1 24575,'-7'26'0,"2"7"0,-1 17 0,4 0 0,0-4 0,2-12 0,0-16 0,0-7 0,0-6 0,2-5 0,10-4 0,3-4 0,15-9 0,0-7 0,-2 0 0,-3-1 0,-9 10 0,-5 5 0,-3 6 0,-5 2 0,0 1 0,-1 1 0,0 6 0,0 5 0,-1 5 0,3 8 0,0-1 0,-1-1 0,0-5 0,-2-8 0,-1-1 0,1 2 0,0 2 0,0-1 0,0-2 0,0-4 0,0-2 0,5-5 0,-3 1 0,3-1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26.5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290 735 24575,'-1'-32'0,"-5"0"0,-2 0 0,-5 6 0,5 14 0,2 4 0,4 7 0,-5 5 0,-7 8 0,-9 9 0,-13 19 0,-3 10 0,0 9 0,2 6 0,14-10 0,6 6 0,9-13 0,5-7 0,4-9 0,3-14 0,1-6 0,6-3 0,5-4 0,8-2 0,15-8 0,5-4 0,18-17 0,-3-8 0,-1-9 0,-1-12 0,-12 1 0,-6 2 0,-7-10 0,-12 5 0,-5-9 0,-1-14 0,-5 13 0,0-12 0,-1 13 0,-1 4 0,0-1 0,-3 1 0,2 1 0,-3 3 0,-1 21 0,-1 14 0,-1 18 0,-1 22 0,-6 24 0,-5 25 0,-5 11 0,-4 20 0,5-17 0,5-27 0,2 1 0,0 44 0,6-20 0,3 3 0,3-21 0,3-2 0,0 11 0,3-5 0,16 11 0,-3-31 0,9-10 0,3-20 0,8-5 0,8-12 0,3-10 0,-3-9 0,9-12 0,-14-1 0,0-2 0,-12-1 0,-13 10 0,-1-6 0,-8 5 0,-3-1 0,-4-6 0,-7-3 0,-9-1 0,-13-4 0,1 15 0,1 7 0,11 14 0,5 6 0,-1 2 0,-4 3 0,-1 1 0,-7 7 0,3 2 0,-4 4 0,2 2 0,2 0 0,1 4 0,4-1 0,3 1 0,5 1 0,6 1 0,4-2 0,7 4 0,8-4 0,7-2 0,16 0 0,5-7 0,23 5 0,8-2 0,1 0 0,-2-1 0,-25-5 0,-15-4 0,-14-3 0,-13-3 0,-1 0 0,-5-1 0,-1 0 0,-2-1 0,0-2 0,-1-3 0,-1-4 0,-1-2 0,1-3 0,1-2 0,0 0 0,1-9 0,-2-3 0,-2-4 0,-6-8 0,-4 4 0,-2 6 0,2 8 0,7 16 0,3 5 0,9 16 0,0-1 0,8 11 0,3 2 0,9 9 0,8 6 0,15 18 0,-7-10 0,7 11 0,-15-19 0,-7-7 0,-10-13 0,-10-12 0,-4-7 0,2-8 0,5-9 0,13-18 0,6-18 0,4-8 0,-13 19 0,-9 13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27.0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575 1 24575,'-17'16'0,"-6"4"0,-16 9 0,-7 7 0,-27 18 0,2 3 0,-3 3 0,7-4 0,19-16 0,8-5 0,12-12 0,10-8 0,5-6 0,5-3 0,3-4 0,1 0 0,4-2 0,0 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28.3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228 29 24575,'-13'14'0,"-5"5"0,2 3 0,-10 11 0,7-6 0,-9 15 0,4-1 0,1 7 0,1 5 0,6-8 0,4-7 0,5-6 0,5-13 0,1-5 0,1-5 0,1-2 0,1-3 0,1-1 0,3-2 0,5-1 0,11-5 0,10-2 0,18-6 0,6-2 0,13-4 0,-11 0 0,-6 3 0,-15-2 0,-13 3 0,-5 0 0,-7-4 0,-1-4 0,-1-4 0,0-7 0,-2 6 0,-1-5 0,-3 7 0,-5-10 0,-7 9 0,-7-6 0,-4 9 0,3 6 0,-1 3 0,6 8 0,2 2 0,4 4 0,2 0 0,-1 1 0,-4 1 0,-2 0 0,-4 0 0,0 0 0,2 0 0,-1 1 0,1 0 0,2 1 0,-1 2 0,0 0 0,3 1 0,-1-1 0,4-1 0,0-1 0,0-1 0,1 1 0,-2 2 0,1-1 0,1 0 0,2-1 0,1-2 0,0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50.6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114 0 24575,'-19'7'0,"0"2"0,-1 16 0,0 13 0,0 11 0,10 10 0,5-6 0,5-10 0,5-8 0,1-18 0,5-2 0,7-5 0,9-3 0,22-3 0,25-2 0,5-7 0,11-5 0,-25-7 0,-16 0 0,-17-1 0,-15 4 0,-5-1 0,-5 1 0,-3-2 0,-2-4 0,-3-1 0,-2-1 0,-1 1 0,-2 5 0,-2-5 0,-4 4 0,-5-2 0,-1 4 0,-4 4 0,4 2 0,-2 4 0,5 2 0,0 1 0,0 0 0,3 1 0,1 0 0,6 1 0,-1 0 0,1 0 0,0 0 0,1 0 0,0 0 0,1 0 0,0 0 0,0 0 0,-1 0 0,-1 0 0,0 0 0,-2 0 0,0 0 0,-2 0 0,1 0 0,2 0 0,-1 0 0,1 0 0,1 0 0,2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51.0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24575,'24'4'0,"9"3"0,-10-3 0,1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51.2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9 24575,'21'-2'0,"9"-1"0,6 2 0,-11-1 0,-2 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51.4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24575,'8'1'0,"-2"0"0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51.6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5.0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24575,'10'49'0,"2"6"0,0-6 0,-2-5 0,-1-7 0,-6-15 0,0-6 0,-2-10 0,-1-6 0,0-10 0,1-8 0,6-10 0,5-6 0,6 6 0,3 6 0,1 10 0,-2 4 0,-2 4 0,-5 2 0,-2 1 0,-2 1 0,1 0 0,1 0 0,3-1 0,-5 1 0,-2-2 0,-5 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53.0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1 24575,'-2'49'0,"1"10"0,3 20 0,-2-1 0,1-13 0,-1-17 0,0-24 0,0-11 0,0-8 0,0-4 0,0-1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54.1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393 237 24575,'5'-12'0,"0"-1"0,-3 3 0,0-3 0,-3-7 0,-5-2 0,-10-8 0,-9-2 0,-3 4 0,-7 1 0,10 13 0,-1 4 0,8 6 0,0 3 0,3 3 0,-12 9 0,-6 11 0,-3 6 0,-5 11 0,15 1 0,6 8 0,11 2 0,8-2 0,6-8 0,5-11 0,12-8 0,13-9 0,10-6 0,20-13 0,-5-8 0,0-8 0,-10-9 0,-16-1 0,-9 4 0,-11 3 0,-9 11 0,-3 4 0,-1 4 0,-2 9 0,-3 8 0,-2 14 0,-7 17 0,-6 29 0,9-8 0,2 1 0,11-30 0,3-17 0,-4-7 0,-1-9 0,3-12 0,4-6 0,12-16 0,-10 17 0,4-3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55.2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457 45 24575,'-5'-14'0,"-2"2"0,-4 4 0,-3 2 0,2 3 0,-1 2 0,5 1 0,-2 0 0,-2 0 0,-4 0 0,-11 1 0,-11-1 0,-4 1 0,-9 1 0,17 1 0,0 4 0,7 6 0,2 6 0,-5 17 0,6 27 0,10-10 0,11 8 0,14-33 0,7-9 0,9-7 0,12-6 0,24-2 0,3-5 0,5-7 0,-20-3 0,-16-6 0,-14 0 0,-10 3 0,-4-2 0,-3 3 0,0 2 0,-2 2 0,-1 8 0,-2 8 0,-3 14 0,-3 15 0,-1 8 0,5 20 0,6-8 0,3-4 0,0-17 0,-4-19 0,-1-8 0,-1-6 0,12-18 0,6-7 0,-3 1 0,0 4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56.4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161 324 24575,'25'-13'0,"4"-2"0,6-3 0,7-2 0,-13 5 0,2-2 0,-14 4 0,-1 1 0,-2-1 0,-2 1 0,-3 0 0,0-3 0,-4 3 0,-4-2 0,-3-2 0,-5 0 0,-7-4 0,-5 1 0,-4 1 0,-8 3 0,2 5 0,0 4 0,3 3 0,2 8 0,-7 4 0,-2 9 0,0 2 0,-1 8 0,10-2 0,-2 6 0,5 3 0,7-6 0,3 7 0,7-4 0,5-6 0,5-5 0,5-10 0,1-5 0,3-3 0,15-3 0,1-6 0,26-4 0,-10-5 0,6-5 0,-17 3 0,-10 1 0,-9 3 0,-8 6 0,-3 2 0,-3 3 0,-1 2 0,-4 11 0,-2 4 0,-5 20 0,1 3 0,1 14 0,0-1 0,3 0 0,0-1 0,1-9 0,2-7 0,0-8 0,1-12 0,0-4 0,1-7 0,-1-2 0,0-1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2:59.9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77 24575,'48'-9'0,"28"-3"0,12 0 0,7-4 0,-8 3 0,-46 5 0,-11 3 0,-28 5 0,-2 0 0,-6-1 0,3 1 0,-2-1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01.1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24575,'22'6'0,"10"4"0,8 3 0,15 5 0,0 0 0,0-1 0,1-2 0,-5-1 0,-1-3 0,-8 0 0,-18-6 0,-10-2 0,-12-2 0,-5 3 0,-5 2 0,-7 8 0,-8 3 0,-33 31 0,18-17 0,-24 23 0,35-30 0,5-2 0,6-10 0,8-5 0,1-2 0,5-3 0,-1 0 0,-8-2 0,7 1 0,-6-1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06.9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88 0 24575,'-4'44'0,"3"16"0,8 17 0,-2-27 0,1 1 0,1 1 0,1-1 0,6 43 0,0-15 0,-4-37 0,-3-15 0,-2-19 0,2-12 0,12-14 0,9-8 0,17-12 0,-8 9 0,-1 6 0,-14 15 0,-6 5 0,-1 4 0,-6 2 0,-1 3 0,-3 4 0,-3 3 0,2 8 0,-1 5 0,-1 6 0,0 10 0,-2 3 0,-1-2 0,-3 0 0,-4-14 0,-2-5 0,-6-6 0,-1-6 0,-12 2 0,-10 3 0,-6 0 0,-11 1 0,5-5 0,3-3 0,7-5 0,15-3 0,6-2 0,12-2 0,4 0 0,3-5 0,0-3 0,3-3 0,-2 3 0,1 4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07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28 24575,'19'-1'0,"2"0"0,15 0 0,4-2 0,8 1 0,-1-3 0,-8 1 0,-5 1 0,-8 1 0,-7 0 0,-6 0 0,-4 1 0,-5 0 0,-2 1 0,-1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09.6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111 1 24575,'-8'25'0,"-1"10"0,2 5 0,3 7 0,-1 4 0,3-11 0,0 2 0,1-14 0,0-6 0,1-6 0,-1-6 0,1-2 0,0-2 0,0-3 0,6-7 0,0 1 0,4-5 0,-3 3 0,0 2 0,0 2 0,5 1 0,10 0 0,6 2 0,13 1 0,0 3 0,-5 0 0,-6-1 0,-11 0 0,-6-1 0,-5 2 0,1 2 0,-3 0 0,10 15 0,-7-5 0,3 9 0,-9-11 0,-1 0 0,-2-1 0,-1-1 0,-1 1 0,-4-2 0,-1-1 0,-3-3 0,-1-1 0,-7 1 0,-2-1 0,-4-1 0,-1 0 0,3-2 0,2 1 0,-1 0 0,2-3 0,-4 2 0,-1-1 0,2 0 0,0-3 0,4 1 0,0-2 0,0 1 0,1-1 0,3 0 0,1 0 0,5-1 0,1 1 0,3-1 0,1 1 0,1-1 0,1-1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3:10.5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31 24575,'12'0'0,"8"0"0,21-1 0,15-1 0,19-2 0,3-2 0,-26-1 0,-11 1 0,-29 3 0,-8 2 0,-2 1 0,1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5.6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256 1 24575,'-35'58'0,"-3"25"0,21-33 0,2 4 0,-1 19 0,4 1 0,4-14 0,3-1 0,1 8 0,2-2 0,3 29 0,0-9 0,1 9 0,-2 4 0,-2-45 0,0 3 0,-1 8 0,-2 0 0,-1-6 0,-1-2 0,-1-5 0,-1-3 0,-15 27 0,7-43 0,3-14 0,7-14 0,5-5 0,1 0 0,0-6 0,3-28 0,7-23 0,1 7 0,2-5 0,-4-2 0,0 2 0,11-20 0,-14 21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6:43.29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24575,'54'6'0,"-1"-1"0,14 10 0,23-18 0,6-2 0,-42 9 0,-1 3 0,25 4 0,1 3 0,-25-1 0,-1 1 0,5 1 0,-2-1 0,18 5 0,24-9 0,-50-9 0,16-8 0,-2-18 0,6-3 0,15-6 0,-9 7 0,-32 16 0,-10 4 0,-16 6 0,-8 2 0,-2 0 0,1 1 0,-1-1 0,2 1 0,-4-1 0,0-1 0,-1 1 0,3-1 0,10 2 0,13 0 0,15 2 0,27 0 0,8-2 0,-2-3 0,3-3 0,-26 0 0,9 0 0,-17 4 0,-7 3 0,-4 3 0,-5 4 0,1 1 0,9 2 0,-4-4 0,8-1 0,4-3 0,4-3 0,30 1 0,-25-2 0,4 1-582,13 0 1,6-1 581,-6 0 0,5 0 0,1-1-651,3-1 1,1-1 0,0 1 650,-1 1 0,0-1 0,-1 0 0,1-1 0,-1-2 0,-4 1-202,8 3 1,-5-1 201,-10-1 0,-3 0 0,-12 2 0,-5-1 0,3 0 1021,-9 0-1021,-28 0 2021,-7 0-2021,-2 1 475,16-1-475,1-1 0,36-3 0,-31 2 0,6-1 0,-30 3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7:55.3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12 24575,'22'0'0,"7"0"0,0 0 0,3 0 0,1 0 0,4-1 0,34 1 0,9-1 0,5 1 0,-6 0 0,-33 0 0,-9 0 0,-5 0 0,-5 1 0,4 0 0,9 0 0,-5 0 0,16-1 0,2 0 0,35 0 0,-7 0 0,15-1 0,-11-1 0,-21-1 0,12 1 0,-26-1 0,-4 2 0,-15 0 0,-12 1 0,-6 0 0,-8 0 0,-4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35.4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66 0 24575,'-5'11'0,"1"4"0,0 8 0,1 5 0,-1 5 0,1 1 0,-2 0 0,1 4 0,-1 7 0,1-4 0,0 10 0,1-3 0,-2-2 0,3-6 0,-1-10 0,1-10 0,0-5 0,1-8 0,0-1 0,0-3 0,1 0 0,0-2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36.3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24575,'14'18'0,"-1"-1"0,17 17 0,16 22 0,12 12 0,-22-21 0,0-1 0,13 20 0,-6-4 0,-23-32 0,-9-12 0,-7-13 0,-4-4 0,3-6 0,3-2 0,6-9 0,3-2 0,6-9 0,0 2 0,-3 1 0,-4 6 0,-8 9 0,-2 4 0,1 0 0,2-3 0,5-4 0,-1 1 0,-1 0 0,-4 5 0,-2 2 0,-3 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37.3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0 24575,'0'18'0,"-1"7"0,1 20 0,-1 19 0,3 14 0,1-22 0,1 2 0,1-7 0,2 0 0,1 10 0,1-1 0,12 33 0,-1-19 0,4-18 0,-6-25 0,-3-11 0,-8-13 0,-4-6 0,-2 0 0,4-1 0,0 0 0,2-1 0,0 1 0,-3-1 0,1 1 0,4 1 0,6 2 0,36 9 0,28 4 0,-30-6 0,3 0 0,12 1 0,-1-2 0,35 2 0,0-3 0,-46-5 0,-21-5 0,-24 2 0,-7-2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38.4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24575,'88'8'0,"-6"-1"0,-13 0 0,-1 0 0,17-2 0,-16 1 0,-45-6 0,-12 0 0,-15 3 0,0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38.9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24575,'24'3'0,"5"-1"0,-4-1 0,9 0 0,-5 1 0,11 2 0,17 3 0,21 1 0,-2 2 0,-1-5 0,-36-2 0,-13-2 0,-18-3 0,-4-5 0,-1-1 0,-1 1 0,1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39.4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24575,'1'52'0,"3"29"0,3 6 0,-2-17 0,0 3 0,-2-10 0,0-1 0,2-1 0,-1-2 0,0 29 0,1-46 0,-3-18 0,-1-20 0,-1-10 0,0 1 0,0-1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40.3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37 420 24575,'0'-19'0,"2"-5"0,1 5 0,8-14 0,5-4 0,10-11 0,13-14 0,6 1 0,3 6 0,-9 17 0,-16 21 0,-9 11 0,-2 8 0,0 3 0,9 9 0,-4 2 0,3 6 0,-2 6 0,-4 2 0,-3 5 0,-6 1 0,-3-5 0,-6 4 0,-21 8 0,-13 2 0,-15 8 0,-14 4 0,15-18 0,-3 3 0,21-23 0,13-9 0,9-8 0,5-5 0,-2-3 0,-1-6 0,0-4 0,-2-9 0,3-2 0,-1-3 0,5 5 0,4 6 0,3 5 0,2 2 0,4 2 0,3-1 0,2 0 0,0 1 0,2 0 0,-8 5 0,-1 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41.1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51 24575,'11'-10'0,"3"-1"0,3-1 0,1 3 0,-2 3 0,-3 4 0,-3 1 0,2 3 0,-2 0 0,1 5 0,-3 4 0,-1 6 0,0 6 0,-1 8 0,-1 1 0,-3 6 0,-2-7 0,-2-1 0,-4-6 0,-3-5 0,-4-2 0,-1-4 0,2-4 0,1-4 0,5-4 0,2-1 0,-2-1 0,2-4 0,-2-2 0,1-5 0,1-2 0,2-3 0,1-7 0,3-1 0,3-9 0,1 5 0,2-2 0,-2 7 0,-1 8 0,-1 5 0,-1 4 0,1 2 0,0-2 0,-1 4 0,-1 0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6.2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24575,'28'-1'0,"4"-3"0,13-3 0,-2-1 0,-4-3 0,-3 3 0,-8 3 0,-8 0 0,-11 4 0,15 0 0,-19 1 0,15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42.2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 24575,'10'-2'0,"-1"1"0,-3 1 0,1 0 0,2 4 0,5 3 0,7 8 0,-2 3 0,5 5 0,-10-2 0,-2-2 0,-7-4 0,-3-3 0,-4-1 0,0-1 0,-3-1 0,0 0 0,-1-3 0,-1 1 0,1-4 0,-1 0 0,3-1 0,0-1 0,2 0 0,0-2 0,0-2 0,-1-3 0,0-4 0,0 0 0,-2-3 0,1 2 0,1 1 0,0 1 0,2 2 0,-1 0 0,0 0 0,1-1 0,0 0 0,1 0 0,-1 1 0,0-3 0,1 2 0,-1-2 0,1 1 0,0 2 0,1 1 0,-1 1 0,2-1 0,-1 1 0,0-1 0,1-2 0,-1 1 0,1 2 0,-1 1 0,-1 2 0,0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43.5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24575,'6'16'0,"3"5"0,-3-5 0,2 3 0,-2-2 0,-2-5 0,-1-2 0,-1-2 0,-1-5 0,-1-1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43.9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24575,'3'20'0,"1"3"0,4 10 0,-2 3 0,3 11 0,-3 2 0,2 1 0,-1 4 0,0-10 0,-2-10 0,-2-13 0,-1-18 0,6-12 0,-5 4 0,4-5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44.7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 1 24575,'0'22'0,"-1"8"0,0 3 0,-1 15 0,0-6 0,-1 6 0,0-13 0,2-8 0,0-12 0,1-8 0,0-6 0,3-11 0,10-13 0,10-17 0,8-8 0,10-9 0,-7 15 0,1 3 0,-15 20 0,-6 8 0,-10 9 0,-1 3 0,0 3 0,3 5 0,0 11 0,2 9 0,4 11 0,7 18 0,0-6 0,-1-4 0,-8-19 0,-7-19 0,0-5 0,-3-5 0,0-2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46.6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396 484 24575,'-4'-16'0,"0"2"0,2 3 0,0 2 0,-1 2 0,-1 0 0,-1 4 0,1 0 0,-2 3 0,-5 5 0,-7 9 0,-20 18 0,-13 18 0,-6 9 0,23-21 0,2 0 0,-13 21 0,3 11 0,22-16 0,9-10 0,9-12 0,3-20 0,1-7 0,2-5 0,12 0 0,32-1 0,21-8 0,-14 2 0,1-3 0,-2-7 0,-2-3 0,-2 1 0,-2-3 0,-4-6 0,-5-1 0,10-18 0,-5-5 0,-21 9 0,-5 3 0,-8-5 0,-3 2 0,-5-6 0,0-6 0,-2 7 0,0-9 0,1 8 0,1 7 0,1 2 0,2 10 0,1 0 0,-2 2 0,0 6 0,-3 3 0,-1 6 0,0 5 0,1 5 0,-1 13 0,0 9 0,-4 18 0,-6 23 0,-1 13 0,5-18 0,1 3 0,2 2 0,1 1 0,1 0 0,3-1 0,-1-6 0,2-3 0,6 21 0,0-21 0,1-16 0,-2-17 0,-1-5 0,-3-8 0,0-1 0,2-3 0,4 0 0,4 0 0,5-1 0,2 0 0,14 0 0,10-3 0,5 2 0,11-8 0,-12-1 0,-1-6 0,-9-6 0,-14 1 0,-3-5 0,-9 3 0,-2-1 0,0-7 0,-2-6 0,1-6 0,-4-9 0,-4 10 0,-8-1 0,-3 13 0,-2 8 0,3 9 0,2 9 0,1 7 0,-5 7 0,-6 9 0,-2 6 0,-7 7 0,7 0 0,0 2 0,9 0 0,5-6 0,7 1 0,3-8 0,2-1 0,3-1 0,0-4 0,3 0 0,2-1 0,2-3 0,8 4 0,-8-8 0,1 1 0,-12-6 0,-2-2 0,-1 1 0,4 0 0,13 4 0,3 0 0,5 3 0,-11-3 0,-7-6 0,-6-7 0,-4 3 0,-1-3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47.1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24575,'12'20'0,"16"32"0,-8-14 0,20 33 0,-4-19 0,6 0 0,8 0 0,-10-16 0,-5-5 0,-15-17 0,-11-6 0,-6-6 0,-3-2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47.7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307 0 24575,'-11'12'0,"-1"1"0,-6 10 0,-6 6 0,-2 7 0,-8 10 0,3-5 0,-8 8 0,6-10 0,3-7 0,6-7 0,12-13 0,3-3 0,6-6 0,2-3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48.8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0 24575,'-10'9'0,"1"2"0,3 5 0,0 0 0,1 5 0,1-1 0,-1 0 0,1 3 0,1-3 0,2 4 0,2-2 0,-1-1 0,3 1 0,-3-4 0,1-3 0,0-2 0,1-5 0,0 0 0,1-1 0,0-1 0,2 0 0,2 0 0,-1-2 0,1 1 0,-2-3 0,2 0 0,-1 0 0,3 0 0,0 1 0,-3-1 0,-1-1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49.8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136 0 24575,'-26'18'0,"1"2"0,-6 14 0,8 0 0,7 4 0,7 8 0,4-5 0,4 2 0,1-10 0,0-12 0,1-7 0,1-7 0,1-3 0,6-2 0,3 0 0,5-1 0,3-3 0,-1-1 0,3-5 0,-5 0 0,3-5 0,-1 0 0,-3-2 0,1-2 0,-6-5 0,1-2 0,-4-11 0,-2 8 0,-4-8 0,-3 7 0,-4 0 0,-5 4 0,-3 5 0,0 6 0,1 5 0,4 6 0,0 1 0,-1 2 0,-2 1 0,-5 2 0,-3 2 0,1-2 0,7-2 0,6 0 0,5-2 0,0 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50.2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222 0 24575,'-5'10'0,"-1"1"0,-3 0 0,-1 2 0,-8 5 0,-1 3 0,-5 2 0,-5 6 0,1-3 0,3-1 0,4-5 0,10-7 0,1-4 0,6-11 0,1 1 0,4-5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6.5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1 24575,'-13'22'0,"2"3"0,-2 6 0,5 2 0,0-2 0,3-3 0,1-5 0,1-8 0,2-6 0,0-3 0,0-3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1:37.4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3361 2 24575,'-15'0'0,"-2"-1"0,-3 1 0,-5 1 0,-1 0 0,-13 2 0,-8 0 0,-1 0 0,5-1 0,17 0 0,8-2 0,-47 2 0,16-2 0,-37 2 0,25 1 0,10-1 0,-17 2 0,-5 0 0,-11-1 0,-12 1 0,-2 0 0,1 0 0,28-1 0,-6 0-892,-17-1 1,-5 0 891,24 0 0,-2-1 0,-5 1-647,4 0 1,-4 0 0,-2-1 0,3 1 646,-12-1 0,2 1 0,-3 0 0,8 0 0,-4 0 0,1 0 0,3 0 0,-8 1 0,3-1 0,4 0 0,9 0 0,3-1 0,5 1 0,-6 0 0,11 0 0,12-2 0,28 0 0,13 0 1536,7 0-1536,-1 0 0,2 0 0,0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1:39.1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53 131 24575,'-14'10'0,"0"2"0,5 0 0,1 2 0,3 4 0,2-2 0,3 2 0,4 0 0,1-3 0,6 4 0,5-4 0,4 1 0,16-4 0,4-4 0,5-4 0,4-3 0,-12-4 0,7-4 0,-9-5 0,-4-3 0,-7-4 0,-8 1 0,-3-5 0,-1-1 0,-4-1 0,-3-1 0,-3 0 0,-5 2 0,-2-1 0,-3 4 0,-4 1 0,-3 3 0,2 4 0,-2 3 0,4 5 0,2 1 0,2 3 0,0 1 0,0 0 0,-2 1 0,0 2 0,1-2 0,1 2 0,2-1 0,1 2 0,3 0 0,0 1 0,2 1 0,1-3 0,-1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1:39.6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63 0 24575,'-9'45'0,"-1"3"0,-1 0 0,0 0 0,2-14 0,2-9 0,4-14 0,1-7 0,2-3 0,-1-1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1:41.2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260 158 24575,'1'-23'0,"-2"-4"0,-3 4 0,-7-5 0,-4 9 0,-4 0 0,5 9 0,3 3 0,3 6 0,-3 4 0,-6 5 0,-10 12 0,-2 8 0,-5 16 0,6 6 0,8 1 0,10-2 0,8-14 0,4-9 0,4-12 0,2-6 0,7-4 0,15-1 0,2-5 0,20-7 0,-10-6 0,-2-6 0,-12-1 0,-10 5 0,-3 2 0,-5 5 0,-3 2 0,-5 5 0,-10 22 0,-2-1 0,-8 22 0,5-10 0,0 4 0,4-7 0,3-1 0,3-7 0,2-6 0,1-6 0,0-4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1:42.2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58 251 24575,'38'-14'0,"2"-6"0,-6-4 0,-4-6 0,-13 2 0,-7 1 0,-8 3 0,-7 2 0,-2 1 0,-4 3 0,0 6 0,-2 5 0,0 3 0,-1 4 0,-4 6 0,0 4 0,-1 6 0,-1 10 0,5 2 0,0 10 0,8-2 0,1-4 0,9-6 0,1-11 0,2-5 0,3-5 0,-2-2 0,6-2 0,2 1 0,3-5 0,3-2 0,-4-1 0,-2-2 0,-6 4 0,-6 4 0,-4 10 0,-9 13 0,-6 13 0,-5 8 0,-7 16 0,2 7 0,0 5 0,4 0 0,7-22 0,6-14 0,6-27 0,7-19 0,6-15 0,10-12 0,2 5 0,-7 9 0,-4 12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1:43.2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58 247 24575,'18'-5'0,"11"-6"0,-1-4 0,12-9 0,-15 3 0,0-5 0,-12 6 0,-6 3 0,-5 0 0,-5 3 0,-3-2 0,-6-1 0,-2 4 0,-4-1 0,2 7 0,0 1 0,0 3 0,3 2 0,1 1 0,2 4 0,-1 4 0,-6 10 0,1 5 0,-1 7 0,7 5 0,5 1 0,4-4 0,5-3 0,3-11 0,6-4 0,-2-8 0,2-2 0,4-4 0,-1-2 0,5-2 0,-6 0 0,-6 1 0,-4 1 0,-5 6 0,-1 11 0,-6 8 0,-12 22 0,-6 5 0,-5 7 0,1 8 0,9-17 0,3 1 0,9-23 0,3-10 0,4-15 0,1-18 0,9-9 0,-7 5 0,7 5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1:44.8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852 0 24575,'-7'13'0,"-5"3"0,-2 1 0,-6 6 0,-2 0 0,-8 7 0,-5 0 0,-5 4 0,-18 11 0,-11 6 0,-5 5 0,32-24 0,1-1 0,-24 18 0,-3 1 0,8-7 0,10-9 0,5-2 0,13-11 0,8-6 0,6-6 0,10-4 0,2-3 0,3-2 0,0 1 0,0 0 0,0-1 0,8-9 0,4 0 0,8-8 0,-4 6 0,1 1 0,-6 6 0,0 0 0,-4 3 0,-1 0 0,-2 0 0,2 2 0,3 0 0,16 6 0,8 1 0,19 8 0,3 0 0,-5-1 0,2 3 0,-18-5 0,3 2 0,-10-3 0,-5-2 0,0-1 0,-4-3 0,-2-1 0,-2-1 0,-3-1 0,0 0 0,0 1 0,-1-1 0,-1 0 0,-1-2 0,-2 0 0,-1 0 0,-1-1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22.7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4 239 24575,'0'10'0,"0"1"0,-1-1 0,1 2 0,-1 5 0,1-2 0,0 7 0,-1-4 0,1-1 0,-1-1 0,1 5 0,0 8 0,0 0 0,0-2 0,0-14 0,0-3 0,0-2 0,0 1 0,0 4 0,0 1 0,1 4 0,-1-5 0,2-4 0,-2-4 0,1-4 0,2 0 0,3 0 0,3-1 0,4 1 0,6 0 0,5 1 0,14 0 0,-6-2 0,7 0 0,-7 0 0,-3 0 0,4 0 0,-1 0 0,4 0 0,9 2 0,23-3 0,1 1 0,-17-1 0,1 0 0,21 1 0,3-2 0,-26 2 0,-16-2 0,4 1 0,-9 1 0,-1 0 0,8-2 0,4 2 0,5-1 0,16 0 0,-12 1 0,12-2 0,-16 2 0,-5 0 0,-8 0 0,-5 0 0,8 0 0,3-1 0,13 1 0,20-2 0,28-3 0,-48 2 0,1 1 0,9-2 0,-1 1 0,30 0 0,-4 2 0,-23 1 0,-9-1 0,-4 0 0,-5-2 0,1 3 0,12-4 0,4 4 0,-13-1 0,5-1 0,3 1 0,0-1 0,4 0 0,2-1 0,5 0 0,-1-1 0,-14 1 0,-2 0 0,-2 1 0,-1 1 0,28-3 0,-28 3 0,4-1 0,-4 2 0,8-2 0,9 0 0,-11 0 0,2-1 0,-17 0 0,-6 0 0,3 1 0,2 0 0,1 1 0,4-1 0,-11 0 0,-5 0 0,-5 1 0,-4-1 0,6 0 0,6-1 0,12-2 0,8-1 0,-5-1 0,-3 0 0,-1 1 0,-5 0 0,0 1 0,-5 0 0,-9 1 0,-7 0 0,-6 2 0,-6 0 0,-2 2 0,0-2 0,0-1 0,-1 0 0,0 0 0,-1 0 0,0 1 0,0-2 0,0 2 0,0-3 0,0 2 0,0-1 0,0-1 0,0 0 0,0 0 0,0-2 0,0 0 0,0-1 0,0 1 0,0-3 0,0-2 0,0 1 0,0-4 0,0 0 0,1-3 0,0-9 0,1 3 0,0-12 0,-1 4 0,1-3 0,0 4 0,0 5 0,-1 5 0,0 6 0,-1 3 0,0 2 0,1 4 0,-1 1 0,0 4 0,0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27.5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1 200 24575,'3'14'0,"-1"0"0,-1 1 0,0-2 0,-1-2 0,1-5 0,-1-5 0,0-13 0,1 0 0,-1-9 0,1 5 0,-1 3 0,0 1 0,0 1 0,1 2 0,0-1 0,0 4 0,-1 2 0,0 0 0,1 3 0,-1-3 0,2 0 0,-2-2 0,1-2 0,1 0 0,-2-3 0,1 1 0,-1 2 0,0 3 0,0 1 0,0 2 0,0-2 0,0-1 0,0-1 0,0 0 0,1 1 0,-1 1 0,0 0 0,0 0 0,0-2 0,0 0 0,0 0 0,0 1 0,0 0 0,0 2 0,0 1 0,0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29.8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189 1 24575,'-16'16'0,"-2"4"0,-3 8 0,-6 7 0,2 1 0,-2 3 0,10-9 0,3 0 0,6-6 0,3-6 0,1-2 0,3-4 0,-1-2 0,1 1 0,0-3 0,0 3 0,1-4 0,0-1 0,0-2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08.3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1 370 24575,'35'-11'0,"10"-9"0,11-9 0,11-17 0,-11 3 0,-10-6 0,-22 14 0,-13 4 0,-7 9 0,-6 5 0,-4 3 0,-5 1 0,-5 1 0,-3 1 0,-1 2 0,6 5 0,2 1 0,2 5 0,0 7 0,-3 5 0,0 12 0,4 4 0,4 5 0,6 4 0,5-7 0,9 2 0,1-12 0,0-7 0,-5-8 0,-3-6 0,0 0 0,1-2 0,-3 1 0,0-1 0,-4 1 0,-1 7 0,-2 11 0,-11 33 0,-3 16 0,0-12 0,0 4 0,0 4 0,1 3-498,-1 6 1,2 3 497,-2 17 0,0 2 0,0-5 0,0-2 0,2-3 0,-1-4 0,1-9 0,1-7 0,-2 12 0,7-24 0,4-24 0,11-22 0,-6-3 0,7-8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6.8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24575,'25'37'0,"8"5"0,24 25 0,1-5 0,-5-5 0,-16-20 0,-19-19 0,-11-11 0,-6-6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30.5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 63 24575,'-9'21'0,"0"2"0,1-1 0,0 7 0,3-5 0,1 8 0,4-10 0,1-4 0,1-8 0,0-7 0,2-4 0,3-4 0,12-6 0,11-4 0,8-2 0,-1-2 0,-12 4 0,-10 1 0,-8 1 0,-4 3 0,-1-4 0,-3 1 0,-1 0 0,-3-4 0,-1 4 0,-5-6 0,-2 3 0,2 1 0,-2 3 0,3 4 0,4 4 0,2 2 0,14 5 0,2 1 0,2 0 0,-6-1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31.2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 51 24575,'-8'15'0,"1"7"0,-2 3 0,0 8 0,1-5 0,4 4 0,3-4 0,3-4 0,1-3 0,3-9 0,-1-2 0,7-4 0,1-2 0,13-1 0,9-5 0,2-1 0,6-7 0,-7-3 0,-6-3 0,-6-4 0,-9 2 0,-5-6 0,-5-1 0,-3-3 0,-7-4 0,-3 0 0,-3 2 0,-4 4 0,3 10 0,0 5 0,4 6 0,2 3 0,3 2 0,1 0 0,-3 0 0,2 1 0,-1-1 0,1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32.1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61 0 24575,'-8'19'0,"-1"5"0,0 0 0,-1 7 0,0 2 0,3 0 0,1 3 0,5-8 0,2-4 0,2-6 0,1-7 0,3 0 0,2-3 0,6 2 0,9-2 0,8-2 0,19-7 0,-14-3 0,5-7 0,-21 0 0,-4 1 0,-4 0 0,-6 0 0,-1 2 0,-3-2 0,-2 0 0,-1-4 0,-2-3 0,-2-2 0,-1-3 0,-1 3 0,-2-4 0,0 5 0,-3-1 0,-1 3 0,3 5 0,1 3 0,3 5 0,2 2 0,0 0 0,1 1 0,-2-1 0,2 1 0,-1 0 0,0 0 0,-1 0 0,1 0 0,-3 0 0,3 0 0,-2 1 0,1-1 0,0 1 0,2-1 0,1 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38.0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77 24575,'20'-10'0,"14"-2"0,12-3 0,31 0 0,-11 5 0,8 2 0,-37 4 0,-16 2 0,-30 7 0,3-4 0,-6 4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38.3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71 24575,'25'-3'0,"3"-1"0,22-5 0,11-1 0,1-1 0,2 0 0,-26 3 0,-13 2 0,-13 3 0,-8 2 0,3 0 0,10 1 0,4-1 0,3 0 0,-7 0 0,-9 0 0,-5 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38.9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 0 24575,'0'39'0,"-3"3"0,1 0 0,-2 8 0,1 1 0,0 1 0,1 2 0,0-10 0,1-11 0,1-11 0,0-12 0,2-6 0,6-6 0,-4 2 0,4-3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39.7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86 24575,'-2'16'0,"1"2"0,1 1 0,3 2 0,2-6 0,1-1 0,4-3 0,-2-5 0,9-2 0,-5-4 0,8-4 0,-5-2 0,3-6 0,2-4 0,-1-3 0,0-4 0,-7 1 0,-3-1 0,-7 3 0,-5 4 0,-7 1 0,-1 5 0,-3 1 0,0 4 0,2 2 0,0 1 0,-1 0 0,2 1 0,0 0 0,1 2 0,2 0 0,1 2 0,3 0 0,1-1 0,3 1 0,3-1 0,7 1 0,11 0 0,-8-1 0,3-1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40.2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63 24575,'0'15'0,"1"2"0,1 0 0,7 4 0,7 1 0,1-5 0,8 0 0,-6-10 0,2-3 0,-1-4 0,-4-3 0,1-7 0,-4-3 0,-1-4 0,-2-7 0,-6 0 0,-1-5 0,-4 2 0,-1 4 0,-1 6 0,0 8 0,2 6 0,5 2 0,2 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40.8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 24575,'0'11'0,"0"0"0,1 3 0,1 0 0,6 10 0,-1-7 0,6 3 0,-1-10 0,-1-4 0,-1-1 0,-4-4 0,0 0 0,-1-2 0,-1 0 0,4-2 0,4-4 0,2-2 0,2-6 0,-3-4 0,-4 2 0,-4-4 0,-4 8 0,-1-2 0,-1 6 0,1 1 0,-1 3 0,0 1 0,-1 2 0,0 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41.7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1 366 24575,'70'-16'0,"-23"8"0,7-1 0,11-1 0,8-1 0,3 0-2191,2-1 1,2-1 0,7 0 2190,-11 1 0,7 0 0,3 0 0,0-1 0,-4 1 0,9-3 0,-3 1 0,-1 0 0,-1 1 0,-1 0 0,-1 0 0,-2 0 0,-5 1 558,4 0 0,-5 0 1,-12 2-559,20-4 1101,-35 6-1101,-39 6 0,-6 2 0,2 0 3562,2-1-3562,-1 1 233,3-1-233,3 0 0,8-1 0,21-4 0,13 1 0,20-4 0,-11 4 0,-14 0 0,-25 4 0,-17 0 0,-6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7.3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185 1 24575,'-14'23'0,"-3"10"0,-5 14 0,-12 36 0,16-31 0,0 2 0,1 1 0,1 0 0,3 2 0,4-4 0,2 12 0,9-21 0,1-25 0,1-13 0,1-7 0,12-4 0,19-11 0,17-8 0,25-17 0,-17 4 0,-2-8 0,-36 16 0,-12 5 0,-10 13 0,-3 7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42.5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154 1 24575,'-11'10'0,"-5"6"0,-2 4 0,-3 6 0,-2 10 0,3 1 0,4 4 0,2-6 0,7-12 0,1-6 0,4-10 0,8-7 0,15-6 0,2-1 0,-1-1 0,-11 4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43.1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 86 24575,'-9'14'0,"2"-1"0,5-5 0,1 0 0,1 1 0,9 3 0,1-4 0,9 0 0,2-5 0,1-5 0,1 0 0,-1-5 0,-3 2 0,4-6 0,0 3 0,0-3 0,-3 4 0,-5-1 0,-6 4 0,-3-2 0,-4 2 0,-2-1 0,-3-3 0,-2-4 0,-5-3 0,0-1 0,0 2 0,-1 4 0,4 3 0,-1 3 0,5 2 0,-1 2 0,3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43.8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 64 24575,'-8'19'0,"3"-2"0,1 1 0,5-2 0,3-4 0,5-1 0,8-4 0,3-2 0,9-2 0,-1-4 0,2-1 0,3-2 0,-6-1 0,3-2 0,-11 2 0,-4-1 0,-8 2 0,-5-2 0,0-1 0,-5-4 0,0-2 0,-7-3 0,-2 0 0,-3 1 0,-4 0 0,4 4 0,2 4 0,7 3 0,6 4 0,15-4 0,4 0 0,0 0 0,-5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44.8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97 24575,'29'-8'0,"-1"-1"0,15-5 0,-7 0 0,13-7 0,-24 9 0,-3-1 0,-19 9 0,-2 2 0,-2 13 0,1 0 0,-1 14 0,1-4 0,0 7 0,0-5 0,0 3 0,0-4 0,0-3 0,0 6 0,0-4 0,1 0 0,-1-3 0,1-8 0,-1 0 0,0-4 0,-1 1 0,0 1 0,0 4 0,-1-4 0,0 1 0,0-5 0,1-2 0,-2 1 0,-2 0 0,-2 3 0,-2 2 0,-1 1 0,1-1 0,4-3 0,1-2 0,1-2 0,2 1 0,20-3 0,11-1 0,17-2 0,17-1 0,10 1 0,3-3 0,-1 0 0,-35 2 0,-17 2 0,-20 2 0,-3 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51.1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18 24575,'14'-1'0,"6"-1"0,0-1 0,5-1 0,-6 1 0,-8 0 0,-3 2 0,-7 0 0,-1 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51.8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45 24575,'40'-10'0,"-1"1"0,-6-2 0,-8 3 0,-15 4 0,-5 2 0,-5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20.5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617 920 24575,'-9'0'0,"0"0"0,3 0 0,-3 0 0,2 0 0,-3-1 0,-2-2 0,0 1 0,-24-8 0,0 0 0,-18-5 0,2 0 0,8 2 0,5 2 0,10 3 0,11 3 0,5 2 0,-1-2 0,3 2 0,-7-3 0,1-1 0,-3-1 0,2-1 0,3 0 0,2-2 0,1 0 0,2-3 0,0-1 0,1-2 0,0 0 0,-2 1 0,4 3 0,0 1 0,2 0 0,0 1 0,1-3 0,0-3 0,2-5 0,1-6 0,3 1 0,0-7 0,4-4 0,1-22 0,-2 15 0,1-13 0,-4 28 0,2 3 0,-1 3 0,0 5 0,0 1 0,-1 2 0,0 3 0,1 1 0,-2 2 0,1 1 0,1 1 0,1 0 0,1 0 0,4-1 0,-4 2 0,3 0 0,-3 0 0,2 2 0,0-1 0,2 4 0,-1-2 0,3 1 0,-3 0 0,4 0 0,0 1 0,1-1 0,7 1 0,0-2 0,7 1 0,-1-1 0,-3 2 0,0-1 0,-3 2 0,-2 1 0,2-1 0,-5 0 0,0 1 0,-3 0 0,-2 0 0,-1 0 0,1 0 0,4 1 0,8 0 0,2 0 0,8 2 0,-9 0 0,0-1 0,-6 0 0,-5 0 0,0 0 0,1 0 0,2 0 0,5 3 0,1-3 0,0 2 0,2-1 0,-10 0 0,0 0 0,-6-1 0,1 1 0,3 1 0,3 1 0,5 4 0,-1-2 0,-1 2 0,-2 1 0,-2 0 0,0 3 0,0 1 0,-1-2 0,-1 2 0,0-2 0,-4-1 0,1 1 0,-1 1 0,1 5 0,3 7 0,1 1 0,2 8 0,0-4 0,-5 1 0,0-4 0,-6-8 0,1-1 0,-4-3 0,2 0 0,-2 4 0,1 0 0,-1 2 0,0 0 0,0-5 0,0 1 0,-1-2 0,0 0 0,-1 3 0,0-4 0,-1 1 0,0-1 0,-1-3 0,-1 1 0,-1-2 0,-3 2 0,1 0 0,-2 0 0,-1 0 0,-1 2 0,0-2 0,-1 1 0,0-2 0,-2 1 0,-2 1 0,2-3 0,-1 0 0,3-3 0,2-2 0,0-1 0,1-1 0,-1 0 0,-1 1 0,3-2 0,1 1 0,3-2 0,2 0 0,-1 0 0,2-1 0,-1 0 0,-1 0 0,-1 0 0,1 0 0,1 0 0,0 0 0,1 0 0,-1 0 0,1 0 0,-1 0 0,1-1 0,-1-1 0,1 0 0,0 1 0,-1-1 0,1 1 0,-1 0 0,0-1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54.3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197 232 24575,'30'-11'0,"3"-3"0,6-2 0,-5-1 0,-7-5 0,-15 9 0,1-5 0,-14 7 0,-3 1 0,-4-2 0,-5-1 0,-2 1 0,-6-3 0,1 3 0,-4-2 0,5 4 0,5 3 0,5 3 0,6 3 0,1 1 0,-5 2 0,-5 3 0,-9 6 0,-8 7 0,-1 2 0,-3 5 0,9-8 0,0 5 0,7-4 0,3 4 0,4 2 0,5 0 0,1-3 0,3 0 0,0-8 0,3 1 0,1-4 0,3 1 0,7-1 0,0-2 0,4-1 0,0-4 0,-4-1 0,2-2 0,-3 0 0,6-1 0,8-1 0,9-6 0,-1-1 0,7-8 0,-16 3 0,-2-1 0,-12 6 0,-7 7 0,-10 14 0,-4 7 0,-6 17 0,1 1 0,3 17 0,3-3 0,4 2 0,1-9 0,3-13 0,0-8 0,1-2 0,0-9 0,0-2 0,0-5 0,0-2 0,5-14 0,-4 8 0,4-9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55.7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35 256 24575,'17'0'0,"6"-1"0,3-1 0,4-3 0,-9 0 0,3-5 0,-7 2 0,1-3 0,-2-1 0,-3 0 0,4-6 0,-3 1 0,-2-2 0,-5 0 0,-5 2 0,-1 1 0,-3 0 0,-3 5 0,-8-3 0,-3 2 0,-4 0 0,-5 2 0,7 6 0,-1-1 0,3 5 0,4 0 0,-5 5 0,-1 3 0,-1 7 0,-3 11 0,1 8 0,1 6 0,3 6 0,9-8 0,3 3 0,8-7 0,3-6 0,5-4 0,1-10 0,5-3 0,8-5 0,-6-3 0,7-1 0,-9-5 0,2 0 0,-2-6 0,-2 2 0,-1-1 0,0-1 0,-2 3 0,0 0 0,-7 3 0,0 3 0,-7 12 0,-4 5 0,-6 22 0,-5 11 0,1 0 0,0 11 0,6-22 0,0 3 0,5-17 0,2-4 0,0-9 0,3-5 0,-1-3 0,1-1 0,0-1 0,-1 2 0,1-1 0,3-12 0,3-6 0,-2 1 0,1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56.8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6 311 24575,'16'-3'0,"1"0"0,14-3 0,10-3 0,6-1 0,5-3 0,-15 2 0,-7 1 0,-15 2 0,-3 1 0,-2-2 0,2-3 0,3-3 0,2-6 0,-4 1 0,-1-7 0,-6 2 0,-3 1 0,-4 1 0,-5 6 0,0 3 0,-6 2 0,1 6 0,-3 1 0,1 4 0,-1 2 0,-4 4 0,-8 7 0,-28 17 0,11 0 0,-17 15 0,24-2 0,6-1 0,5 8 0,12-9 0,5-1 0,7-10 0,3-12 0,2-8 0,7-5 0,2-3 0,12 1 0,6-3 0,12-2 0,6-3 0,-8 0 0,-4-2 0,-18 2 0,-7 1 0,-7 4 0,-3 12 0,-5 8 0,2 31 0,-2 8 0,2 25 0,0-8 0,1-16 0,0-20 0,0-27 0,0-11 0,0-16 0,0-4 0,0-4 0,0 10 0,0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7.6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73 24575,'43'0'0,"18"-3"0,25-3 0,-19 1 0,5-1-492,3-2 1,-1 0 491,-1 0 0,-5 0 80,31-5 1,-61 7-1,-27 4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0:57.7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 1 24575,'23'13'0,"0"2"0,4 2 0,1 6 0,-4-3 0,4 6 0,-9-4 0,0 11 0,-9-7 0,-3 11 0,-5-7 0,-1 3 0,-5 3 0,-1-6 0,-4-1 0,0-6 0,0-6 0,-3-1 0,-2-1 0,1-3 0,-2 2 0,1-2 0,-1 0 0,-2-1 0,5-3 0,-2 1 0,2-2 0,1-1 0,-2 0 0,3-1 0,1-2 0,2 0 0,3-1 0,1-1 0,1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00.3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 24575,'-5'25'0,"0"11"0,0 4 0,-3 12 0,-1-1 0,-2-4 0,0 8 0,3-6 0,1 1 0,4 3 0,0-17 0,3-2 0,-1-19 0,1-8 0,5-16 0,-4 5 0,5-5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01.0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63 24575,'5'21'0,"-1"-3"0,3 0 0,1-3 0,0-5 0,2 1 0,0-5 0,6 1 0,-1-1 0,3-2 0,-2-2 0,-4-2 0,-1-1 0,-3-4 0,-1 0 0,4-8 0,1-6 0,0-4 0,2-9 0,-7 7 0,-3-1 0,-5 11 0,0 5 0,-1 6 0,2 2 0,-1 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01.7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71 24575,'0'23'0,"0"-2"0,0-5 0,0-5 0,0-1 0,2-3 0,0 1 0,12 6 0,15 4 0,7 1 0,24-1 0,-15-10 0,-4-5 0,-19-4 0,-15-2 0,-4-3 0,0-7 0,1-6 0,1-13 0,-2 0 0,-3-11 0,-7 4 0,-1 10 0,-3 7 0,6 16 0,2 4 0,1 2 0,-2 1 0,1 2 0,-7 3 0,4 1 0,-2 1 0,4-4 0,4-1 0,18-6 0,-12 2 0,12-2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02.9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1 101 24575,'18'-6'0,"0"-1"0,4-6 0,-3 0 0,4-2 0,-7 3 0,-1 3 0,-5 4 0,-3 1 0,1 0 0,0 1 0,0-1 0,0 1 0,-4 1 0,-1 1 0,-2 10 0,-5 14 0,-5 12 0,-4 10 0,-1-7 0,0 1 0,7-9 0,1-1 0,4 2 0,2-12 0,0 2 0,0-11 0,0-2 0,0-3 0,-1 1 0,1-1 0,0 4 0,-1-2 0,1 1 0,-1-2 0,1-2 0,0-1 0,0-2 0,-5 0 0,1 1 0,-3-1 0,1 0 0,3 0 0,1 0 0,11-1 0,7 0 0,15-2 0,-2 1 0,-1-2 0,-12 3 0,-8-1 0,-5 1 0,0 0 0,-1 0 0,1 0 0,0-1 0,-2-10 0,-1 7 0,0-7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03.5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73 24575,'42'-5'0,"32"-5"0,12-5 0,-4 0 0,-17-1 0,-46 9 0,-11 3 0,-7 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04.0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24575,'2'22'0,"-1"-1"0,1 4 0,2 7 0,1 4 0,3 10 0,-2-6 0,-1-4 0,-1-8 0,-2-9 0,0-5 0,-1-7 0,0-2 0,-1-4 0,4 0 0,6-3 0,13-5 0,6-7 0,5-6 0,-16 8 0,-5 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04.8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24575,'6'28'0,"-2"4"0,-3 19 0,-1 4 0,-1 2 0,1 0 0,0-14 0,1-7 0,0-8 0,0-11 0,-1 1 0,0 1 0,0-2 0,0 0 0,0-8 0,1-6 0,3-8 0,9-11 0,8-11 0,24-21 0,5-3 0,-3 6 0,-14 13 0,-22 22 0,-6 9 0,3 12 0,1 2 0,5 8 0,3 6 0,-2-1 0,3 5 0,-3 2 0,-5-8 0,1 4 0,-7-8 0,1-7 0,-4-4 0,-1-8 0,-7-10 0,-3-12 0,-8-16 0,7 12 0,1 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32.7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 0 24575,'-1'70'0,"1"-1"0,0-5 0,-1-4 0,0 39 0,1-19 0,0-29 0,-1-6 0,1-14 0,-2-10 0,1-9 0,0-7 0,0-5 0,2-8 0,0-11 0,2-11 0,2-14 0,-2 19 0,0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33.4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49 1 24575,'-5'25'0,"0"14"0,2 28 0,1 27 0,1-21 0,-1 3-293,1-6 0,0 0 293,-1 8 0,-1-2 0,2-20 0,-1-3 145,-2 26-145,2-26 0,0-21 0,0-4 0,-1-4 0,1-1 441,-2 1-441,4-8 0,-2-2 0,2-7 0,0-3 0,0-3 0,1-19 0,-1 13 0,1-14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8.0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1 24575,'-11'40'0,"-4"11"0,4-6 0,-4 8 0,3-12 0,2-5 0,5 4 0,4-5 0,3 2 0,3 1 0,2-11 0,0-5 0,-1-11 0,-1-8 0,6-2 0,14-7 0,11-6 0,1-7 0,4-14 0,-22 8 0,-3 3 0,-13 12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34.1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269 33 24575,'1'-10'0,"0"1"0,-1 2 0,0 2 0,-2 3 0,-2 2 0,-1 3 0,-1-1 0,1 1 0,-2 1 0,-2 1 0,-7 6 0,-15 7 0,-7 9 0,-5 3 0,6 1 0,11-9 0,5-4 0,9-8 0,5-4 0,5-5 0,9-8 0,-5 5 0,5-4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34.5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24575,'10'15'0,"2"3"0,7 11 0,9 11 0,5 5 0,11 2 0,-19-20 0,-2-7 0,-21-17 0,-2-2 0,-2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38.0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0 419 24575,'25'-2'0,"23"0"0,20 0 0,1 3 0,9 1-1548,3 0 1,4 2 1547,-9-1 0,5 0 0,0 1 0,2 0 0,0 0 0,-2 0 0,-10 0 0,-2 1 0,-1-1 0,32 2 0,-8-1 488,-34 0 0,-4 0-488,-1-1 0,-3-1 508,28 1-508,2 3 0,-30-4 0,2 2 0,15 1 0,5 1-1154,19 0 0,10 0 1154,-30-4 0,5 1 0,2 0 0,0-1-586,-1 0 1,0 0 0,3-1 0,3 1 585,5-2 0,5 0 0,2 0 0,1 0 0,-3 0 0,-5 0 0,-1 0 0,-1 0 0,0 0 0,-1-1 0,-2 1 0,0-1 0,-1 1 0,-1-1 0,-1 0-485,14 1 1,0-1-1,-2 1 1,-5 0 484,4-1 0,-5 1 0,-3 0-204,-10 0 1,-2-1 0,-2 1 203,25-1 0,-9 0 813,-32 0 1,-5 1-814,38-1 3511,-29 2-3511,-6-1 2654,-6 0-2654,-4 0 1016,13 0-1016,12 4 0,12 1 0,-24-1 0,5 1 0,17 0 0,7 0-881,-14-1 1,4-1-1,4 1 881,-5-1 0,5 2 0,1-1 0,-4-1 0,12 0 0,-3-1 0,2 0-486,10 2 1,3 0 0,-8 0 485,2-2 0,-7-1-38,-9 1 1,-4 1 37,-14-2 0,-6 1 0,7 0 0,4 0-3787,-6-1 3787,9 1 1114,25 1-1114,-39-3 0,1 0 0,0 0 0,1 1 31,8-2 0,0 1-31,32-1 0,-41 1 0,-1 0 0,28 0 6784,-12 0-6784,-2 3 0,14 0 0,10 2 0,-14-3 0,7-1-1256,7 0 0,8-1 1256,-27 1 0,5 0 0,3 1 0,-1-2-754,3 0 1,1 0 0,0-1 0,2 0 753,3 1 0,2 1 0,0-1 0,1 0 0,3-1 0,1 0 0,0 0 0,-3-1 0,-9 0 0,-3-1 0,-1 1 0,0-1-489,22 1 0,-2-1 0,-3 1 489,-9-1 0,-3 1 0,-5-1-288,9 0 0,-4-1 288,3 2 0,-2 0 0,-15 0 0,-2-1 750,-2 1 1,1 0-751,5-1 0,-1 0 0,-8-1 0,-1 1 0,13-3 0,2-1 0,-5-1 0,0-1 0,-2 1 0,1 0 0,11-1 0,0 1 0,-8 1 0,-1 0 0,-4 1 0,-3 0 1451,-9 1 1,-4 0-1452,13 0 1884,-11 1-1884,-9 1 856,0 1-856,6-1 424,-8 0-424,9 0 0,-5 0 0,0 0 0,19 0 0,11 1 0,-28 0 0,5-2 0,17 1 0,3-1-281,-10 0 0,2-1 281,15-3 0,0-1 0,-14 3 0,-2 1 0,-4-2 0,-1 0-66,2 2 1,0-1 65,-5 1 0,-2 0 0,1 0 0,0-1 0,3-1 0,-3 1 0,23-3 0,-5 0 0,-32 2 557,-10 1-557,-9 3 136,-6 0-136,5 1 0,2-1 0,0 0 0,-2 0 0,-10 1 0,-5 0 0,-6-7 0,0-1 0,0-8 0,2-4 0,0-4 0,1 0 0,-2-6 0,0 8 0,-2-3 0,1 7 0,0 2 0,-1 2 0,1 3 0,-1-3 0,1 2 0,-1 1 0,0-3 0,0 1 0,0 0 0,1-3 0,0 5 0,1-3 0,0-1 0,1 1 0,1-3 0,-1 5 0,-2-2 0,0 5 0,-1 2 0,0 4 0,0 1 0,-13 6 0,3-1 0,-13 6 0,6-1 0,-1 1 0,-2-1 0,1 2 0,1-2 0,1 1 0,4-3 0,-1 2 0,3-1 0,-2 1 0,0-1 0,0 1 0,0 0 0,-1 0 0,3-1 0,1 0 0,4-3 0,18-14 0,-3 2 0,17-12 0,-11 6 0,1 3 0,-4 2 0,-2 4 0,-1 1 0,-3 2 0,0 0 0,-1 2 0,-3 0 0,2 0 0,0 1 0,1 0 0,2-1 0,1 1 0,0-1 0,0 1 0,-4-1 0,0 1 0,-3 0 0,3 0 0,2 0 0,0 1 0,3 0 0,-4 0 0,1 0 0,0 1 0,-2 0 0,2 0 0,1 0 0,0 1 0,5 1 0,-2-2 0,1 2 0,-3-2 0,-2 0 0,-2 0 0,-1-2 0,1 2 0,0-1 0,1 0 0,0 0 0,0-1 0,-2 2 0,0-2 0,0 1 0,-1-1 0,1 1 0,2 0 0,-1 0 0,0 0 0,-1 0 0,-1-1 0,0 2 0,3 0 0,0 1 0,0 0 0,0-2 0,-1 1 0,-2-2 0,1 1 0,-18-5 0,2 2 0,-5-3 0,9 4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41.4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24575,'3'7'0,"0"1"0,-2-2 0,0 4 0,-1 2 0,2 4 0,-1 1 0,0 0 0,0-4 0,0-3 0,0-4 0,-1-3 0,0-2 0,0 2 0,1-9 0,0 5 0,0-10 0,-1 6 0,1 0 0,-1-1 0,1 3 0,-1-2 0,1 2 0,-1 1 0,1-1 0,0 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53.4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 1 24575,'0'34'0,"0"5"0,-2 6 0,-2 7 0,-3 5 0,0 2 0,0 12 0,4-19 0,-1-2 0,3-22 0,-1-14 0,10-18 0,-6 0 0,7-6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53.9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0 200 24575,'0'24'0,"0"-4"0,0-5 0,0-6 0,4-7 0,7-5 0,8-4 0,11-10 0,3-6 0,-1-4 0,-1-5 0,-10 3 0,-5 3 0,-8 1 0,-9 8 0,-8-3 0,-9 1 0,1 6 0,-2 4 0,9 7 0,2 2 0,3 2 0,0 1 0,-2 3 0,2-1 0,1 3 0,2-1 0,2-3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54.4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53 24575,'7'18'0,"11"5"0,9 1 0,15 3 0,-2-6 0,-4-8 0,-12-10 0,-6-8 0,-3-5 0,3-11 0,-2-2 0,0-4 0,-7-1 0,-6 4 0,-5 2 0,0 7 0,15 10 0,-10 3 0,11 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54.9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24575,'0'15'0,"0"-3"0,0-4 0,1-1 0,11 7 0,17 9 0,37 19 0,24-2 0,-3-6 0,-23-16 0,-41-30 0,-25-3 0,-12-23 0,2 9 0,1 0 0,5 13 0,4 9 0,2 2 0,0 2 0,0 1 0,-1 0 0,1-1 0,-1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55.5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1 454 24575,'61'-12'0,"0"-1"0,1 1 0,7-2 0,10-1 0,5-2 0,12-3 0,6-1 0,1 0 0,-6 1-1573,-14 3 0,-2 1 0,-1 0 0,2-1 0,2 0 1573,2 1 0,5-2 0,1 0 0,-1 0 0,-5 2 0,-8 0 0,24-4 0,-11 1 0,-10 3 1105,-6 3 1,-10 1-1106,21-6 0,-69 13 0,-16 4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55.9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105 1 24575,'-10'18'0,"-3"4"0,-4 15 0,-2 7 0,0 8 0,4 6 0,8-16 0,2-8 0,8-21 0,19-19 0,13-11 0,-7 5 0,-2-2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8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54 24575,'34'-3'0,"4"-2"0,0-2 0,8-2 0,11-3 0,0 5 0,-11 0 0,-17 4 0,-18 3 0,-10 0 0,0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56.5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72 47 24575,'-20'15'0,"5"0"0,-4 10 0,9-6 0,4-4 0,4-7 0,6-4 0,6-3 0,18-1 0,-2-1 0,7-2 0,-12-4 0,-7-1 0,-2-2 0,-7 0 0,1-3 0,0-2 0,1-2 0,2-5 0,-4 4 0,-2 4 0,-3 6 0,0 6 0,-2 1 0,0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57.0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20 24575,'-1'11'0,"0"-1"0,1-6 0,3 2 0,0-2 0,5 2 0,15 2 0,8-2 0,1 1 0,-5-3 0,-17-4 0,-7-10 0,-3-6 0,-2-7 0,1 4 0,-1 8 0,2 6 0,0 3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57.7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117 1 24575,'12'5'0,"-3"2"0,-11 4 0,-4 5 0,-5 12 0,-1 4 0,-7 7 0,-1-3 0,1-7 0,1-6 0,8-12 0,0-2 0,4-5 0,1 0 0,15-5 0,9-3 0,8-3 0,17 0 0,-8 2 0,23 0 0,0-1 0,2 0 0,2 1 0,-27 2 0,-8 1 0,-20 2 0,-6-2 0,-3 1 0,0-1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59.9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42 0 24575,'10'0'0,"-3"0"0,-2 0 0,-2 0 0,0 0 0,0 0 0,1 0 0,5 0 0,2 0 0,-1 0 0,0 0 0,-6 0 0,0 0 0,-1 0 0,4 0 0,3 0 0,5 0 0,-4 0 0,-2 0 0,-4 0 0,-1 0 0,4 0 0,-2 0 0,2 0 0,-3 0 0,-2 0 0,-1 0 0,2 0 0,3 0 0,4 0 0,2 0 0,-4 0 0,-1 0 0,-6 0 0,-11 1 0,2 0 0,-6 1 0,4-1 0,-1 1 0,1-1 0,-3 1 0,3-1 0,-1 1 0,3-2 0,0 1 0,0-1 0,0 1 0,0 0 0,-2-1 0,1 1 0,-2 0 0,1 0 0,-1-1 0,0 2 0,2-2 0,-3 1 0,3-1 0,0 1 0,2 0 0,1 0 0,0-1 0,1 0 0,0 0 0,0 0 0,2 0 0,-2 0 0,0 0 0,1 0 0,-1 0 0,1 0 0,-1 0 0,0 0 0,2 1 0,-1-1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44.9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94 679 24575,'-13'5'0,"1"0"0,0-1 0,4-2 0,1 1 0,3-2 0,1-1 0,0 0 0,0 0 0,-2 0 0,2-1 0,0-1 0,1-2 0,0-1 0,0-3 0,1-5 0,0-5 0,-1-13 0,0-7 0,-1-1 0,1-11 0,2 15 0,0-6 0,2 10 0,-1 5 0,4 0 0,-1 5 0,2-5 0,0 2 0,0 3 0,1 3 0,-2 5 0,7-7 0,-1 4 0,7-6 0,-4 8 0,1-1 0,1 0 0,-2 2 0,6-2 0,8-1 0,7 0 0,14 0 0,-2 2 0,-8 6 0,-9 2 0,-12 5 0,0 1 0,4 0 0,2 0 0,6 1 0,2 2 0,1 1 0,-5 0 0,-9 0 0,3 2 0,5 4 0,0 1 0,13 7 0,-9-3 0,2 0 0,-10-4 0,-7-2 0,-3-2 0,-4-1 0,0 2 0,5 4 0,-2 2 0,2 2 0,-5-1 0,-2-2 0,-4 2 0,-1 2 0,-2 3 0,-2 4 0,0 0 0,-4 5 0,-1 1 0,-4 0 0,-4 1 0,-2-4 0,-8 4 0,0 0 0,-2-1 0,1 1 0,2-7 0,3-3 0,-3-3 0,6-4 0,-6 0 0,2-2 0,1-2 0,0-1 0,5-3 0,-3-1 0,1-2 0,-3-1 0,-2 1 0,0-1 0,1 1 0,2-2 0,5 0 0,-8 0 0,9-1 0,-7-1 0,8 0 0,-3-2 0,-1-1 0,0 1 0,-1-2 0,5 3 0,3-2 0,4 1 0,3 0 0,-1 0 0,2-1 0,-1-1 0,2-1 0,-3-1 0,3 0 0,0-2 0,1 5 0,0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3:45.8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 0 24575,'4'12'0,"0"1"0,-2 5 0,-1 4 0,0 14 0,-3 7 0,-1 2 0,-2 1 0,0-13 0,1-7 0,1-9 0,2-10 0,0-1 0,0-8 0,0-11 0,1-15 0,0 10 0,1-5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7:39.3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 1 24575,'1'19'0,"-1"1"0,-3 16 0,-4 10 0,0 7 0,-2 16 0,2-11 0,2-5 0,2-16 0,1-15 0,1-6 0,1-9 0,-1-1 0,0-6 0,0 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7:40.2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24575,'10'6'0,"0"3"0,3 7 0,0 5 0,11 14 0,6 6 0,2 2 0,6 1 0,-9-11 0,-3-7 0,-7-7 0,-8-10 0,-4-3 0,-5-8 0,2-5 0,4-12 0,3-4 0,8-14 0,2-2 0,2-3 0,-1 2 0,-4 10 0,-6 8 0,-5 8 0,-4 9 0,-3 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7:41.6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47 24575,'2'28'0,"3"9"0,0 4 0,8 10 0,-2-21 0,5 2 0,-8-22 0,0-2 0,-5-6 0,2-2 0,7-5 0,8-6 0,8-10 0,17-15 0,-9 2 0,13-18 0,-16 13 0,-5-3 0,-12 15 0,-10 12 0,-4 11 0,-5 17 0,-2 13 0,0 10 0,0 19 0,3-6 0,1 3 0,3-17 0,-1-18 0,6-14 0,4-10 0,16-14 0,-12 12 0,4-4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7:42.2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 1 24575,'-2'39'0,"0"3"0,0 12 0,4 12 0,1-10 0,1-6 0,-1-21 0,-3-19 0,3-14 0,2-9 0,9-22 0,6-10 0,5-6 0,3-1 0,-9 16 0,-4 12 0,-8 18 0,-5 11 0,4 14 0,1 7 0,3 3 0,3 7 0,0-9 0,0-3 0,-3-8 0,-4-8 0,-2-5 0,-2-8 0,4-16 0,5-11 0,-4 8 0,2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9.1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 24575,'3'29'0,"0"0"0,2-6 0,1-1 0,1-3 0,-2-7 0,2-3 0,-4-7 0,-1-1 0,8-4 0,10-6 0,17-8 0,24-8 0,15-1 0,-4 2 0,14 2 0,-27 9 0,15-2 0,-14 8 0,-1 2 0,2 4 0,-11 2 0,-2 4 0,-4 7 0,-13 7 0,-5 4 0,-10 9 0,-9 8 0,-9 7 0,-12 23 0,-10-12 0,-21 24 0,-10-12 0,-10 2 0,-2-10 0,15-19 0,16-17 0,17-14 0,14-12 0,3-6 0,0-3 0,1-4 0,1 0 0,2 3 0,7-3 0,7 1 0,14-5 0,-13 7 0,3 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7:43.6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 1 24575,'-1'26'0,"0"12"0,-2 42 0,1 20 0,2-45 0,-1 1 0,1 1 0,0-3 0,0 29 0,0-19 0,0-20 0,0-23 0,0-11 0,0-9 0,1-15 0,0-4 0,3-18 0,1-3 0,2 1 0,1-1 0,2 9 0,-2 3 0,3 2 0,-1 3 0,0 3 0,0 4 0,-5 6 0,2 3 0,-4 5 0,0 0 0,0 1 0,-1 0 0,2 0 0,-1 2 0,4 2 0,1 3 0,5 7 0,0 1 0,3 3 0,-4-3 0,-2-4 0,-4-2 0,-4-4 0,0-1 0,-2 2 0,-1-2 0,0 2 0,0-1 0,-1-2 0,0 0 0,0-1 0,1-1 0,-1 1 0,1 3 0,2 1 0,3 5 0,6 3 0,2 1 0,7 2 0,0-3 0,2-2 0,-5-5 0,-7-3 0,-4-3 0,-3-1 0,0 0 0,1-3 0,-2 2 0,1-3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7:44.3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 0 24575,'-6'28'0,"-1"15"0,5 16 0,1 6 0,7 6 0,2-21 0,1-14 0,-2-18 0,-5-12 0,1-6 0,5-7 0,4-6 0,3-9 0,2-9 0,0-8 0,0 0 0,-6 0 0,-2 11 0,-6 7 0,-2 11 0,0 3 0,-6 4 0,-4-2 0,-3-1 0,-4-2 0,7 1 0,1 2 0,5 2 0,2 1 0,1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7:45.1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87 24575,'20'18'0,"-2"1"0,2 5 0,-5-3 0,2 1 0,-10-10 0,-2-5 0,-4-2 0,0 0 0,-1 5 0,1 4 0,-1 4 0,1-2 0,1-7 0,0-8 0,1-10 0,4-13 0,5-10 0,3-5 0,1-5 0,-2 9 0,-5 11 0,-2 12 0,-2 18 0,-2 6 0,3 11 0,-1-1 0,1 2 0,2-6 0,0-4 0,1-5 0,5-3 0,-3-3 0,4-2 0,1-3 0,-3-3 0,5-8 0,-3-6 0,-1-6 0,-2-6 0,-3-2 0,1 2 0,2 1 0,0 9 0,0 3 0,4 2 0,-6 4 0,-1 2 0,-6 6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47:45.8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24575,'11'37'0,"2"9"0,-3-4 0,1 0 0,-6-8 0,-1-11 0,-3-6 0,1-8 0,0-8 0,8-11 0,13-11 0,8-7 0,13-6 0,-4 5 0,0 4 0,-14 10 0,-10 7 0,-11 10 0,-2 7 0,2 4 0,4 6 0,1-2 0,3 4 0,1-1 0,-1-3 0,-1 1 0,-3-7 0,-4-3 0,-2-5 0,-3-2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56.2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257 0 24575,'-8'28'0,"-1"0"0,0 4 0,0-1 0,0 2 0,0-1 0,3-9 0,0 2 0,0-4 0,0 1 0,0 4 0,-1 0 0,0 0 0,0 1 0,3-9 0,1-4 0,1-10 0,-5-9 0,-6-5 0,-6-2 0,0 0 0,3 4 0,2 1 0,4 2 0,-1 0 0,3 1 0,0 0 0,1 2 0,1 0 0,3 0 0,1 2 0,2-1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2:56.9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24575,'15'30'0,"-1"-4"0,2 3 0,-5-7 0,0-2 0,-3-4 0,-2-4 0,-1-3 0,-1-4 0,-3-2 0,1-1 0,4-4 0,2-1 0,16-7 0,4-3 0,11-6 0,1-1 0,-4 1 0,-12 6 0,-10 4 0,-10 7 0,-1 1 0,-1 0 0,1 0 0,-1 0 0,0-1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4:07.1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13383 878 24575,'-1'21'0,"-4"16"0,-5 0 0,-6 19 0,0-7 0,2-9 0,2-5 0,6-15 0,0-1 0,2-7 0,0-5 0,2-4 0,-1-2 0,-23-4 0,-4 2 0,-15-3 0,-12 6 0,1-1 0,-8 1 0,-15-1 0,2 1 0,-9-2 0,-5 2-474,17 0 1,-9 0 0,1 1 0,7 0 473,-21 2 0,5 1 0,20-1 0,-1 1 0,4 0-175,-8 3 0,4-1 175,0-1 0,1-1 0,6-3 0,3 0 0,8-1 0,1-1 0,1-2 0,-1-1 0,-10 0 0,-1-1 0,10 0 0,-2-1 0,-16 0 0,-3 0 0,4 1 0,1 0 0,0 0 0,1 2 0,1-1 0,2 1 0,13 0 0,3 0 0,-37 1 0,19-1 0,22 1 0,0 0 1857,3 0-1857,-1 0 386,-10 0-386,4 0 0,-36-3 0,27 0 0,-5-1-453,-7-1 1,-3 0 452,-19-1 0,-1 0 0,6 0 0,3 1 0,10-1 0,2-1 0,1 2 0,5-2 0,-18-7 0,-8 0 0,13 4 0,2-2 0,-8 7 905,16 1-905,-29 3 0,19 1 0,-9 0-1191,16-2 0,-4 0 0,-7 0 1191,-6 1 0,-8 1 0,-4 0 0,-2-1-988,9 0 1,-4 0 0,-2 0-1,-1-1 1,0 1 987,13 0 0,0 0 0,-1 1 0,-1-1 0,-3 0 0,-2 0-496,11 0 0,-3-1 1,-3 1-1,-1-1 1,0 0-1,2 0 1,1 0-1,4 1 496,-11-1 0,4 0 0,2 1 0,0-1 0,-1 0 0,-3 0 0,1 0 0,-3-1 0,-2 0 0,1 0 0,0 1 0,3-1 0,4 2-338,-12-1 0,3 1 0,4 1 0,1 0 0,1-1 338,8 0 0,0 0 0,3 0 0,0 0 0,3 0 173,-10 0 1,2 1 0,4-1 0,8 1-174,-17 0 0,11-1 1445,10 1 0,8-1-1445,7 1 4904,3 0-4904,8 0 3964,-12 0-3964,-10 0 1712,-6-2-1712,23 2 0,0-1 0,-44-2 0,4 0 0,11 1 0,23 1 0,-3 1 0,6 0 0,-5 1 0,-27 1 0,17-1 0,-8 1-894,11-1 0,-5 0 0,-4 1 894,0 0 0,-6 2 0,-1-1 0,3 1 0,-16 0 0,3 1 0,-3 0 0,15-1 0,-2 0 0,0 0 0,7 1-235,-1-1 1,6 1-1,2-1 235,-16-1 0,7-1 0,-21 2 0,65-3 0,20-1 0,9 0 2576,2-2-2576,1-1 810,-1-1-810,0-4 0,-2-1 0,1-3 0,-3-8 0,0-5 0,-2-5 0,-2-15 0,0 3 0,-3-17 0,1 0 0,1 4 0,4 2 0,2 16 0,3-3 0,1 1 0,0-2 0,1-6 0,0 3 0,0 0 0,0 0 0,-1 10 0,2-6 0,0 3 0,1 1 0,0 0 0,-1 8 0,1 1 0,-1 5 0,1 1 0,-1 0 0,1 3 0,1 2 0,-2 3 0,-1 8 0,-2 2 0,-5 11 0,0-1 0,-7 7 0,-1 0 0,-1 0 0,-4 3 0,4-2 0,-7 7 0,1 0 0,0 2 0,-1-1 0,7-6 0,-1-2 0,4-3 0,3-4 0,3 0 0,2-4 0,3-4 0,5-8 0,2-6 0,8-12 0,4-6 0,4-2 0,3-1 0,-13 19 0,-1 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4:07.6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24575,'9'11'0,"10"5"0,9-1 0,-1 1 0,0-3 0,-15-5 0,-1-2 0,-4-2 0,0-1 0,0-1 0,1 0 0,1-1 0,-1 1 0,0 0 0,-1 0 0,-1 0 0,-2-2 0,-2 0 0,2 0 0,-3 0 0,2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4:09.7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273 1 24575,'-16'0'0,"-5"4"0,2 1 0,-15 7 0,-2 1 0,2 0 0,4-2 0,15-4 0,0-2 0,4-2 0,-1 1 0,1-1 0,3-1 0,0 0 0,5 0 0,20-5 0,8-4 0,20-6 0,-3-2 0,-10 3 0,-14 5 0,-9 5 0,-1 0 0,9-2 0,6-1 0,3-2 0,-6 2 0,-8 2 0,-6 1 0,4 2 0,8 0 0,10 0 0,-2 0 0,2 2 0,-7 0 0,1 3 0,8 2 0,12 6 0,12 1 0,8 4 0,-14-7 0,-11-2 0,-23-6 0,-5-1 0,-7-2 0,-1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5:52.3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1 147 24575,'3'42'0,"6"14"0,7 39 0,7-3 0,-9-35 0,3-1 0,19 24 0,-2-17 0,1-26 0,-14-24 0,-1-7 0,21-9 0,15-18 0,-2-6 0,13-9 0,-3 0 0,16-10 0,1-2-411,-9 5 1,4-3 0,-5 5 410,3 0 0,-7 8 0,-14 13 0,-4 5 0,9 1 0,-15 14 0,-27 6 0,4 4 0,1 3 1231,13 9-1231,33 30 0,-15-9 0,15 13 0,-38-25 0,-15-16 0,-6-5 0,-3-6 0,0-5 0,7-3 0,15-6 0,13-3 0,56-9 0,-21 7 0,6 0-891,-18 3 1,2 0 0,5 0 890,5 1 0,7-1 0,2 0 0,-3 2-1018,16-3 1,-1 1-1,4 1 1018,-4 3 0,4 0 0,1 2 0,-4 0 0,-13 3 0,-3 0 0,-1 2 0,-1-1 0,20 2 0,-1 0 0,-5 3-252,-11 1 0,-3 1 0,-6 0 252,0-1 0,-7 1 0,-10 2 0,-5-1 0,14 0 2099,-24-3-2099,-3-3 3331,-12-4-3331,-8-3 1050,-4-7-1050,-5-4 0,2-8 0,0-4 0,-1 0 0,5-13 0,-3 0 0,-2-3 0,-8 2 0,-5 20 0,-3 6 0,3 15 0,3 3 0,1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9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24575,'0'0'0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6:02.9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1019 640 24575,'-10'2'0,"-2"-2"0,3 3 0,-3-3 0,-7 2 0,-4 1 0,-17 2 0,-15 4 0,-14 3 0,-30 0 0,24-4 0,-9-1 0,21-5 0,22 1 0,-4-3 0,25 1 0,4-1 0,3 0 0,4-1 0,-3-1 0,1-2 0,-3-3 0,-6-5 0,-10-8 0,-2-2 0,-8-10 0,7 5 0,-2-9 0,6 1 0,5 3 0,8 2 0,10 8 0,4-1 0,2-7 0,0 0 0,3-13 0,2 0 0,3 2 0,0 5 0,0 13 0,2 1 0,-1 5 0,3 0 0,0-1 0,-1 5 0,-2 0 0,1 3 0,-3 3 0,3 0 0,4 1 0,0-1 0,3 1 0,-5 1 0,1 1 0,-4 2 0,1 0 0,2 1 0,1 1 0,4 0 0,2 0 0,-2 0 0,2 0 0,-1 2 0,0 1 0,10 3 0,6 3 0,9 3 0,13 4 0,-5 0 0,1-1 0,-21-4 0,-10-5 0,-15 0 0,-2-2 0,5 7 0,5 5 0,2 4 0,3 2 0,-4-2 0,-3 0 0,0 5 0,0 1 0,2 11 0,1-1 0,-3-3 0,-2-6 0,-7-12 0,0-5 0,-3-3 0,0-1 0,-2 5 0,-2 2 0,-3 3 0,-1 5 0,1-5 0,-4 2 0,2-3 0,-3-1 0,0 2 0,-2 0 0,0-1 0,-2-2 0,4-5 0,-1-2 0,5-3 0,1-2 0,3 1 0,-1-1 0,0 1 0,1 0 0,2-1 0,0 0 0,-1 0 0,0-1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5:53.4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24575,'6'22'0,"6"32"0,0 27 0,-2-12 0,0 6-462,-5-10 1,-1 0 461,0 14 0,0-3 0,-4 20 303,-2-30-303,2-40 153,-3-23-153,2-6 0,0-5 0,1-2 467,1-6-467,1-7 0,3-1 0,10-11 0,13 3 0,9-2 0,15 6 0,-3 13 0,-4 6 0,10 9 0,-17 8 0,13 9 0,-21-2 0,8 13 0,-10 7 0,-1-1 0,-5 11 0,-13-17 0,-5 4 0,-5-11 0,-6-1 0,-11-2 0,-2-1 0,-18 10 0,-7 4 0,-1-1 0,5 0 0,13-12 0,12-6 0,4-5 0,6-2 0,0-4 0,4 0 0,0-1 0,1-1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5:54.1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0 188 24575,'12'-4'0,"6"-3"0,8-1 0,35-8 0,5-3 0,-17 5 0,1-1 0,32-14 0,-11-1 0,-20 5 0,-28 13 0,-12 5 0,-9 6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55:33.5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24575,'37'5'0,"13"2"0,2-1 0,9 1 0,21 3 0,6 0-1578,-19-3 1,3-1 0,4 1 1577,-6 0 0,4 0 0,3 0 0,6 0 0,-6-1 0,7 0 0,3-1 0,2 1 0,-3-1 0,-5-1 0,17 1 0,-5 0 0,0-1 0,5 0 0,-14-1 0,5 1 0,3 0 0,-2-1 0,-7-1 0,-10-1 0,4-2 0,-10-1 0,-3-1 0,23-1 0,-9-1 1442,20-6-1442,-20 2 769,17-1-769,2-1 0,-36 5 0,8 1-943,7 2 0,10 1 0,3 0 943,-14 2 0,3 0 0,3 0 0,7 0-599,-4 0 1,7 0-1,4 0 1,3 0-1,1 0 1,-1 1 598,-10 1 0,2-1 0,0 2 0,0-1 0,2 0 0,1 0 0,0 0-478,-4-2 0,0 1 0,1-1 1,1 0-1,1 0 0,1 0 0,0 0 1,1 1 477,-4 0 0,3 0 0,1 1 0,1-1 0,0 1 0,-1-1 0,-2 1 0,-1-1 0,-4 0 0,6-1 0,-4 1 0,-2-1 0,0 0 0,-1 0 0,1 0 0,3 0 0,-2 0 0,3 0 0,1 0 0,1 0 0,-1 0 0,-3 0 0,-4 0 0,-4 0-331,9-1 0,-5 1 1,-4-1-1,-1 0 1,4-1 330,10 1 0,3-1 0,-1 0 0,-2-1 0,-7 1 113,14-1 0,-7-1 0,-1 0-113,4-1 0,-1 0 0,-9 1 1500,-7-2 1,-7 1-1501,-4 0 0,-5 1 4657,14 0-4657,14 3 3834,-27 0-3834,21 0 2220,-26 0-2220,20 1 365,-25 0-365,9 0 0,-16 0 0,20 0 0,4 0 0,-12 0 0,0 0 0,17-1 0,5 0 0,-61 0 0,-11 0 0,-4 1 0,-3 0 0,-2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29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30.5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0 122 24575,'46'-11'0,"10"-4"0,18 4 0,-24 4 0,4 1 0,19-3 0,5 1-443,4 2 1,1-1 442,-6-1 0,-4 0 108,-16 1 1,-8 1-109,-4-2 0,-37 4 0,-17 4 0,-4 4 0,-5 3 0,10-2 0,-2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31.0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1 136 24575,'44'-7'0,"14"-2"0,21-7 0,7-2 0,-8 1 0,-5 1 0,-21 6 0,-11 1 0,-9 4 0,-12 0 0,-7 2 0,-3 1 0,-6 1 0,1 1 0,-3-3 0,-5-3 0,0 2 0,-4-1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09.0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1 241 24575,'0'8'0,"1"0"0,-1-5 0,4 1 0,-1-2 0,1 0 0,2 0 0,2-3 0,1-2 0,6-4 0,-2-4 0,1-3 0,2-1 0,-7 1 0,2-4 0,-7-3 0,-11-30 0,-6 13 0,-4-11 0,4 28 0,6 14 0,6 7 0,-1 2 0,-1 3 0,-2 1 0,0 2 0,0 0 0,2 0 0,1-2 0,4 1 0,-1-4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31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 0 24575,'-3'20'0,"-2"7"0,-2 2 0,-5 14 0,-3 3 0,-2 21 0,8-17 0,1 4 0,2 7 0,0 1 0,1 1 0,0-1 0,1-2 0,0-4 0,-1 15 0,2-19 0,0-25 0,3-15 0,2-15 0,29-25 0,7-10 0,-2 4 0,-8 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32.1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215 0 24575,'-4'22'0,"-6"11"0,-4 12 0,-6 3 0,2-3 0,2-8 0,-2 14 0,1 8 0,-4 37 0,9-45 0,1 1 0,1-1 0,1-2 0,-9 38 0,9-34 0,3-20 0,5-18 0,1-12 0,10-27 0,17-12 0,20-19 0,-14 20 0,-3 11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32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748 176 24575,'0'-30'0,"-3"-2"0,-2 10 0,-3 1 0,-5 3 0,-2 4 0,-3 1 0,-8 2 0,3 5 0,-4 1 0,5 3 0,-1 1 0,-6 3 0,3 3 0,-10 6 0,-5 14 0,-7 14 0,2 8 0,-1 19 0,17 2 0,5 3 0,11 6 0,9-20 0,4 12 0,2-9 0,0 2 0,1 2 0,-3-9 0,-1-3 0,-7-1 0,-5-8 0,-5-1 0,-6-7 0,-4-3 0,-1-7 0,1-1 0,3-3 0,9-6 0,4-4 0,8-9 0,3-9 0,2-8 0,0 5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33.4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86 24575,'36'-5'0,"4"0"0,38-7 0,-27 5 0,2 0 0,3-1 0,3 1 0,16-2 0,-1 1 0,-19 4 0,-3 0 0,39-3 0,-50 5 0,-28 1 0,-8 1 0,11 0 0,-8 0 0,6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34.0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24575,'37'1'0,"-1"-1"0,37 1 0,12 0 0,6 1 0,-2 0 0,-45-1 0,-19 0 0,-24-1 0,-19 7 0,-14 9 0,-18 14 0,-3 6 0,1 5 0,13-10 0,10-8 0,11-10 0,8-8 0,3-2 0,2-1 0,1 0 0,1 0 0,11-6 0,19-14 0,-11 8 0,10-8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35.0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24575,'25'4'0,"2"1"0,10 1 0,15 1 0,11-1 0,15 2 0,19-3 0,-3 2 0,-4-4 0,-11 1 0,-25-2 0,-17 0 0,-14 0 0,-16-2 0,-4 0 0,0 0 0,-7 6 0,-5 8 0,-13 15 0,-20 25 0,-9 16 0,-1 0 0,2 4 0,13-17 0,2-4 0,6-7 0,9-17 0,9-9 0,6-12 0,9-6 0,18-5 0,-10 1 0,9-3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36.4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484 56 24575,'-4'-14'0,"0"1"0,-1 6 0,1 1 0,-4 3 0,-2 0 0,-10 0 0,-3 0 0,-2 0 0,0 2 0,5 1 0,1 0 0,-10 1 0,0 1 0,-4 1 0,-6 3 0,7 4 0,-3 5 0,4 2 0,7 1 0,-1 2 0,7-2 0,6-1 0,5-2 0,5-6 0,3 0 0,7-1 0,5 1 0,3 0 0,5 2 0,-5-3 0,1 0 0,5 3 0,9 0 0,1-1 0,6 0 0,-10-4 0,1-1 0,2 1 0,-4-1 0,4 2 0,-8-1 0,-1 3 0,-8-2 0,-4 4 0,-3 0 0,-2 11 0,1 6 0,-2 7 0,0 5 0,-2-10 0,1-2 0,-1-5 0,-3-5 0,-3 0 0,-4-3 0,-1-1 0,-3-1 0,-1 1 0,0-1 0,-1 1 0,-1-3 0,0-2 0,-3-4 0,0-2 0,-2 0 0,-1-1 0,3 1 0,-1-2 0,3-1 0,3 0 0,0 0 0,3 0 0,2-1 0,2-2 0,1 1 0,1-2 0,1 0 0,1 2 0,1-1 0,0 1 0,1-1 0,0 1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41.6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805 145 24575,'-10'-15'0,"0"-1"0,4 6 0,0 1 0,0 2 0,1 0 0,1 1 0,-3-1 0,-2-1 0,-2-1 0,-4-2 0,-5 1 0,4 1 0,-2 2 0,7 4 0,-5 0 0,-4 1 0,-14-1 0,-8 1 0,1 1 0,2 3 0,6 3 0,3 4 0,-11 11 0,-9 11 0,-6 13 0,-13 18 0,5 9 0,8 7 0,33-32 0,5 2 0,1 41 0,15-36 0,6 0 0,16 37 0,9-13 0,11-21 0,-1-23 0,-3-15 0,-6-8 0,-9-9 0,-4-3 0,2-5 0,-1-3 0,1-1 0,-1-2 0,-7 3 0,1 1 0,3 0 0,6 1 0,2-1 0,1 0 0,-11 4 0,-5 1 0,-7 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42.3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 24575,'28'1'0,"0"-1"0,-8 1 0,-1-1 0,3-1 0,6 1 0,8-2 0,5 2 0,-9-2 0,-12 2 0,-11 1 0,-10 5 0,-4 8 0,-4 6 0,-6 18 0,-2 11 0,1 4 0,5 0 0,5-16 0,4-12 0,1-7 0,1-11 0,1-5 0,7-11 0,4-2 0,-2 0 0,-1 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43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1 257 24575,'47'-3'0,"-6"-1"0,-5-1 0,-12 0 0,-10-1 0,-3-1 0,-2 0 0,2-3 0,2-4 0,6-5 0,0-3 0,2-7 0,-5 1 0,-6 1 0,-5 3 0,-6 7 0,-4 2 0,1 7 0,-1 3 0,3 4 0,-4 1 0,-3 2 0,-9 3 0,0 2 0,-3 6 0,0 7 0,5 5 0,-1 5 0,6 11 0,6-6 0,2 7 0,7-13 0,4-5 0,48 7 0,-7-12 0,2-4 0,4-3 0,38-2 0,-8-5 0,-19-3 0,-39-2 0,-18-1 0,-10-2 0,-7-6 0,-2-8 0,1 6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09.9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0 24575,'-7'55'0,"2"9"0,2-11 0,1 6 0,4 11 0,0 2-743,0 7 1,2 2 742,3 14 0,0-1 0,-1-19 0,0-5 0,1-8 0,-1-5 482,3 15-482,-5-45 246,-1-10-246,-3-17 0,5-19 0,7-23 189,8-13 0,-6 15 0,-3 12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44.3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1 24575,'-6'38'0,"2"6"0,1-1 0,1-5 0,0-8 0,2-13 0,-1-7 0,1-6 0,0-4 0,8-12 0,4-3 0,11-19 0,2 4 0,-1 1 0,0 6 0,2 7 0,4 2 0,5 0 0,-7 7 0,-10 1 0,-8 9 0,-9 4 0,5 15 0,1 3 0,2 3 0,-1-4 0,-2-7 0,-1-5 0,1 0 0,1-2 0,2-1 0,2 0 0,1-3 0,0-3 0,3-2 0,3-2 0,17-3 0,13-2 0,2-5 0,0-3 0,-19 0 0,-9-1 0,-10 3 0,-7 1 0,-3 2 0,-2-3 0,-1 0 0,-2 0 0,-3-4 0,-2 2 0,-1 0 0,1 2 0,2 6 0,3 2 0,1 6 0,-2 5 0,-1 4 0,-2 5 0,2 7 0,1 4 0,3 2 0,0 4 0,2-9 0,1 0 0,4-6 0,9 2 0,12 3 0,16 3 0,3-3 0,11-3 0,-1-7 0,0-4 0,-10-4 0,-19-4 0,-16-3 0,-8-1 0,-1-5 0,6-8 0,7-11 0,7-3 0,22-20 0,-2 5 0,4-1 0,-22 20 0,-14 14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45.0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263 24 24575,'-9'-7'0,"-2"0"0,0 3 0,-2 1 0,1 1 0,2 2 0,1 5 0,1 3 0,-2 5 0,0 0 0,1 2 0,2 0 0,4-2 0,1 3 0,3-1 0,1 2 0,4 5 0,4-2 0,6 4 0,5-3 0,4 1 0,16 1 0,-3-3 0,0-4 0,-15-4 0,-14-8 0,-8-1 0,0 0 0,-4 0 0,-2 2 0,-5 1 0,-18 5 0,-28 5 0,-19 3 0,-11 1 0,27-8 0,22-4 0,26-9 0,10-11 0,2 0 0,3-12 0,-3 15 0,1-1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45.5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79 24575,'44'-12'0,"8"3"0,46 1 0,-28 4 0,4 0-960,9 2 1,3 0 959,9-2 0,-4-2 0,-24 2 0,-6 0 619,29-6-619,-49 4 317,-29 3-317,-27 6 0,-17 3 0,-20 6 0,20-4 0,5-2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46.0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93 24575,'36'-4'0,"2"-1"0,22-4 0,38-6 0,-47 8 0,2-1 0,9-1 0,-1 0 0,-7 2 0,-6 0 0,7-1 0,-21 4 0,-28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46.5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 24575,'-6'37'0,"2"12"0,2 43 0,1-38 0,0 2 0,1 4 0,-1 0 0,0-2 0,0-3 0,0 17 0,0-20 0,1-28 0,3-20 0,2-9 0,8-11 0,10-9 0,3-3 0,-6 7 0,-5 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47.2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1 24575,'-6'29'0,"1"1"0,-1 8 0,2 0 0,2 5 0,0 1 0,1 2 0,0 5 0,2-5 0,1 1 0,-1-11 0,0-10 0,-1-10 0,0-5 0,0-5 0,0 0 0,0-3 0,0 2 0,-1-1 0,0-1 0,0 1 0,0-1 0,1-1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49.4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314 0 24575,'-15'24'0,"-10"16"0,-9 19 0,-6 7 0,-12 18 0,5-8 0,4-5 0,10-12 0,18-29 0,6-11 0,14-16 0,21-12 0,-12 4 0,10-5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50.1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73 115 24575,'-14'21'0,"-6"9"0,4 2 0,1 11 0,8 4 0,11-6 0,7-1 0,6-16 0,-1-9 0,1-8 0,-4-6 0,2-2 0,2-4 0,2-4 0,2-4 0,3-6 0,1-5 0,-3-3 0,1-6 0,-5-2 0,-5-3 0,-6-7 0,-5 5 0,-5-4 0,-3 15 0,0 5 0,-2 8 0,2 10 0,-1 0 0,0 5 0,-1 1 0,0 0 0,-1 0 0,2 0 0,0 1 0,0 0 0,1 1 0,0 1 0,0-1 0,1 1 0,2-1 0,1-1 0,2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50.9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76 24575,'-17'31'0,"2"0"0,3 1 0,5 2 0,7 5 0,9-1 0,7-2 0,11-3 0,3-11 0,5-5 0,3-9 0,6-11 0,3-6 0,1-8 0,-12-5 0,-7-9 0,-13-2 0,-6-4 0,-5-5 0,-5 5 0,1 2 0,-3 8 0,-2 7 0,-1 6 0,-7 1 0,-5 0 0,-7 0 0,-10-2 0,7 8 0,4 0 0,13 6 0,6 0 0,2 2 0,15 2 0,-11-2 0,12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51.4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24575,'0'18'0,"0"6"0,1 8 0,-1 0 0,1-4 0,-1-2 0,2-1 0,-1-1 0,3 6 0,0 0 0,2-3 0,-1 1 0,-1-13 0,-3-6 0,2-6 0,-2-2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10.6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1 203 24575,'0'-12'0,"0"-2"0,0 3 0,2-6 0,4-8 0,6-3 0,3 0 0,3 2 0,-4 11 0,1 3 0,5 5 0,5 3 0,5 1 0,-4 2 0,-11 2 0,-6 4 0,-4 6 0,-2 6 0,0 16 0,-3 4 0,-2 4 0,-1-1 0,-5-12 0,-3-6 0,-6-5 0,-3-3 0,-3 1 0,-2 0 0,2-1 0,2-3 0,1-1 0,8-6 0,1-2 0,6-2 0,2 0 0,1 0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52.2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 0 24575,'-15'4'0,"-2"-1"0,1 0 0,1 1 0,7-2 0,2 1 0,3 0 0,0-2 0,2 2 0,0-1 0,0 0 0,-1 2 0,0-3 0,1 2 0,1 0 0,0-1 0,0 2 0,0-1 0,1 0 0,2 0 0,-1 0 0,2 2 0,1 0 0,3 3 0,3 3 0,3 4 0,8 6 0,4 3 0,2 2 0,8 4 0,-11-7 0,5-1 0,-12-9 0,-6-5 0,-4-4 0,-6-2 0,0-2 0,-2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54.6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180 151 24575,'-3'-7'0,"1"1"0,1 3 0,1 1 0,-1-1 0,1 0 0,0 1 0,2-1 0,1 0 0,2 0 0,3-3 0,0 1 0,1-4 0,0 1 0,-1-1 0,2-1 0,1-2 0,4 1 0,0-1 0,-2 3 0,-4 1 0,-3 4 0,-4 0 0,-1 3 0,1-2 0,-1 1 0,2-1 0,-13 5 0,-2 1 0,-9 3 0,4 0 0,1 2 0,1-2 0,1 1 0,1-2 0,3-1 0,1 1 0,-1-1 0,-1 3 0,3-2 0,-5 4 0,4-4 0,-2 2 0,4-3 0,0-1 0,0 1 0,2-2 0,1 1 0,0-1 0,2-1 0,0 1 0,-1 0 0,1-1 0,0 1 0,-1-1 0,1 1 0,-1 0 0,-1 0 0,1 0 0,0 0 0,-1 0 0,1-1 0,1 1 0,-1-1 0,1 0 0,-2 0 0,2 0 0,-1 0 0,-1 0 0,2 1 0,-2-1 0,2 0 0,0 0 0,-1-1 0,0 0 0,0 1 0,1-1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55.9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153 0 24575,'35'18'0,"10"0"0,0 3 0,-4-9 0,-17-3 0,-4-4 0,-2-1 0,-4-1 0,-9 0 0,-12 3 0,-8 1 0,-11 7 0,-3 2 0,-11 5 0,-1 3 0,-4 2 0,-2 5 0,6-8 0,4 1 0,9-10 0,10-5 0,5-3 0,6-2 0,3-3 0,2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56.9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24575,'14'16'0,"12"4"0,10 2 0,13 4 0,15 4 0,-1-6 0,21 4 0,-3-9 0,5-3 0,-11-5 0,-29-6 0,-27 2 0,-32 8 0,-21 7 0,-26 21 0,-8 1 0,-4 3 0,2-3 0,17-12 0,10-6 0,12-9 0,16-9 0,6-3 0,8-4 0,0 0 0,4-1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58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173 2 24575,'-23'-1'0,"-1"0"0,0 4 0,3 1 0,-4 3 0,7 4 0,3 0 0,3 2 0,6-2 0,2 0 0,42 81 0,-17-63 0,12 20 0,4-6 0,-3-37 0,32 3 0,-23-2 0,10 1 0,-12 1 0,-7-1 0,-9-1 0,-1 2 0,-15-4 0,-1 7 0,-2 1 0,-2 3 0,-3 3 0,-2-1 0,-5-1 0,-7 2 0,-5 1 0,-10 6 0,-3-3 0,0-2 0,-6-2 0,-1-3 0,-8 1 0,-1-1 0,4 0 0,11-6 0,6-1 0,15-7 0,1 0 0,5-2 0,-1-1 0,-1 0 0,1-1 0,0-1 0,-1 0 0,1-2 0,1 0 0,2 0 0,1 0 0,1 2 0,1 1 0,0-1 0,0 1 0,1-2 0,-1 1 0,1 0 0,0 0 0,-1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9:59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 24575,'-2'24'0,"1"21"0,-1 19 0,2 32 0,0-4 0,0-9 0,1-19 0,0-32 0,4-17 0,5-20 0,17-15 0,-14 7 0,8-1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00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1 127 24575,'0'11'0,"0"3"0,0 0 0,0 9 0,2 0 0,4 10 0,9-1 0,3 1 0,11-2 0,-4-11 0,-3-7 0,-9-9 0,-8-4 0,-1-4 0,3-5 0,7-14 0,3-6 0,6-14 0,-6 5 0,1-10 0,-11 10 0,-6-4 0,-10 10 0,-5 1 0,-4 12 0,0 6 0,5 7 0,3 5 0,2 0 0,0 1 0,-1 1 0,-4 2 0,0-2 0,-5 1 0,1 0 0,2 1 0,0 1 0,6 2 0,1 0 0,1 3 0,1-2 0,2 0 0,2-2 0,1-1 0,1-1 0,3 0 0,3 2 0,7-1 0,14 2 0,-13-4 0,6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00.9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70 24575,'-5'23'0,"-1"4"0,0 4 0,1 4 0,3 12 0,5 4 0,3-2 0,6-1 0,-2-22 0,2-6 0,-3-12 0,0-4 0,6-4 0,1-4 0,11-4 0,11-7 0,6-3 0,7-4 0,4-3 0,-10 2 0,-7 2 0,-14 1 0,-14 4 0,-6-5 0,-7-2 0,-7-3 0,-13-7 0,-8-3 0,-4-2 0,-3 5 0,4 6 0,7 11 0,8 5 0,10 9 0,5 1 0,0 1 0,0 1 0,-4-1 0,1 1 0,0 0 0,5 0 0,1-1 0,1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07.4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0 24575,'1'32'0,"0"26"0,-1 33 0,-1-31 0,0 6-1831,0 27 0,0 8 1831,0-25 0,-1 3 0,1 1-828,-1 6 0,1 2 1,-1 5 827,1-8 0,0 5 0,0 1 0,0-1 0,0-3 0,0-1 0,1 1 0,-1 0 0,1 2 0,-1 2 0,0-1 0,1-2 0,0-2 0,0 0 0,0-3 0,0-4 129,0 4 0,0-5 1,0-3-130,0 21 0,0-5-41,0-15 1,0-6 40,0 22 1516,0 0-1516,1-28 2976,-1-12-2976,1-9 1234,-1-18-1234,0-4 112,0-8-112,0-3 0,0 2 0,0 6 0,0 4 0,1 8 0,0 0 0,1-6 0,-1-8 0,0-12 0,-1-18 0,0 3 0,0-5 0,0 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08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24575,'32'6'0,"11"3"0,39 5 0,-26-5 0,5-1 0,9 0 0,7-1-920,-3 0 0,6 0 1,0 0 919,-5 0 0,0-1 0,4 0 0,19 2 0,3 1 0,-3-2 0,-21-2 0,-2-1 0,-3 0 0,24 2 0,-6-2 326,-24-2 1,-6-2-327,16 0 0,-9 0 0,1-1 0,15 2 0,-35-1 0,5 2 0,20 0 0,5 3 283,17 1 1,3 1-284,-31-3 0,0 1 0,3 0 0,7 1 0,2 0 0,-3 0 0,13 1 0,-2 1 0,-22-1 0,3 0 0,-2 0 0,23 4 0,0 0 0,-19-2 0,1-1 0,3 1 0,15-1 0,4 1 0,0-1-756,-1-1 0,1 0 1,-1 0 755,3-2 0,1 0 0,-3-1 0,-7 0 0,-2 0 0,-6 0-130,10-2 0,-7 1 130,-16 0 0,-4 0 0,23 4 0,-33 0 1334,7 0-1334,15 4 0,12-5 0,-27-3 0,2-1 0,-4-1 0,-1 0 1206,-3-1 1,-3 0-1207,19 0 319,-37 0-319,-19 0 0,-11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11.4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88 24575,'28'27'0,"5"10"0,1 5 0,0 3 0,-16-15 0,-7-8 0,-8-10 0,-2-3 0,-2 0 0,-2 2 0,0 0 0,-1-1 0,1-6 0,3-5 0,0-9 0,3-12 0,3-12 0,12-24 0,4 2 0,14-15 0,-8 24 0,-3 11 0,-14 21 0,-5 10 0,0 4 0,2 1 0,4 0 0,-3 0 0,0 0 0,-4 0 0,2 0 0,0 1 0,4 5 0,-3-4 0,-2 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09.2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08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09.9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31 24575,'0'-15'0,"0"7"0,0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09.6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10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10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 24575,'29'-11'0,"20"0"0,-18 4 0,7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10.9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24575,'15'8'0,"-7"-5"0,-1 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11.2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11.6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24575,'16'7'0,"-8"-3"0,1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11.9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12.3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1 292 24575,'25'-4'0,"1"-3"0,5-6 0,1-3 0,6-4 0,0-6 0,-6-5 0,-5 2 0,-11-5 0,-10 8 0,-5 0 0,-4 4 0,0 7 0,-1 3 0,1 6 0,0 3 0,-3 2 0,-1 1 0,-2 0 0,-2 2 0,3 0 0,1 1 0,0-1 0,-1 1 0,0 1 0,-2 7 0,-2 3 0,2 4 0,0 2 0,2-1 0,4-2 0,-1 3 0,3-1 0,-1 9 0,1 3 0,1 2 0,5 2 0,3-8 0,4-6 0,5-5 0,1-7 0,3-1 0,2-3 0,2-2 0,2-2 0,6-3 0,-7-1 0,-3-2 0,-9 0 0,-4 1 0,-2 0 0,-2 2 0,-3 1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12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24575,'9'0'0,"-3"0"0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13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13.4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0 184 24575,'1'-15'0,"-1"0"0,2-10 0,-1-9 0,0-10 0,-1 16 0,-1 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13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14.2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28.7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3378 3630 24575,'-24'0'0,"-25"0"0,-27-1 0,20-1 0,-5 0 0,-8 1 0,0 0 0,14 0 0,2-1 0,-7 0 0,6-1 0,-5-6 0,-10-5 0,12-1 0,10 5 0,6 4 0,6 2 0,0 1 0,-9-5 0,-26-6 0,22 4 0,-5 1 0,-11-3 0,-5-1-541,-19-2 0,-3 0 541,6 2 0,1 0 0,5 0 0,2 0 0,2 0 0,1-1 0,6 0 0,2-2-160,2 1 0,-1-2 160,-6-2 0,3-1 0,18 6 0,1-1 0,-11-6 0,0 0 0,-33-10 0,10-2 0,25 9 0,19 5 1064,7-1-1064,-7-2 338,3-3-338,-2 2 0,1-4 0,10 6 0,0-6 0,4-4 0,-1-7 0,-8-17 0,1-2 0,-1-6 0,3-4 0,6 0 0,7 3 0,4-8 0,6 2 0,-2-2 0,-3-8 0,0 14 0,0 9 0,5 9 0,4 15 0,1-6 0,2 1 0,0-3 0,3-7 0,-1 5 0,2-1 0,3 2 0,1 0 0,3 4 0,3-11 0,0 4 0,2-4 0,4-4 0,-4 9 0,5-11 0,-3 7 0,2 0 0,1-4 0,2 5 0,-1 0 0,7-3 0,-2 7 0,3 3 0,3 0 0,-5 4 0,3 1 0,2-2 0,-4 5 0,5-5 0,0 0 0,-1 4 0,13-7 0,1 3 0,3-1 0,10-6 0,-7 3 0,4-2 0,8-4 0,-10 7 0,2 5 0,0 3 0,-6 12 0,23-7 0,-9 7 0,7-1 0,-14 3 0,-12 4 0,0 1 0,10 1 0,21-1 0,-26 5 0,4 0 0,11-1 0,1 0 0,-9 0 0,-2 0 0,40-5 0,-36 4 0,-19 4 0,-8 2 0,2 0 0,4 2 0,12-2 0,4 2 0,2-1 0,-13 0 0,-11 1 0,-1 0 0,4 2 0,10 0 0,28 2 0,3-2 0,-26 1 0,1-1 0,-1 0 0,-1 0 0,1 0 0,0 0 0,4 2 0,0 0 0,-4 1 0,0-1 0,47 6 0,0 3 0,-28-1 0,-9 3 0,-17 1 0,-14-2 0,-4 0 0,-2 1 0,3 1 0,12 6 0,4 3 0,3 3 0,-2 1 0,3 10 0,0 3 0,20 21 0,-4 1 0,0 2 0,-31-25 0,-3-1 0,5 14 0,2 17 0,-19-24 0,3 20 0,-2 3 0,0 9 0,3 9 0,-6-11 0,-2-7 0,-4-4 0,-3-12 0,-4 0 0,1 8 0,-4-6 0,1 22 0,-1-3 0,0 24 0,-1-31 0,0-1 0,-4-29 0,-5 3 0,-2 4 0,-8 28 0,0 16 0,8-37 0,0 2 0,-2 8 0,0-1 0,-11 34 0,0 3 0,0-21 0,7-12 0,-9-1 0,0-7 0,-7-3 0,-10 12 0,-5-1 0,1-3 0,0-2 0,17-24 0,6-8 0,7-12 0,2-4 0,-5 0 0,-10 7 0,-7 3 0,-11 11 0,1-3 0,2 4 0,6-8 0,-1 0 0,4-5 0,-10 4 0,2 1 0,8-1 0,-4 5 0,16-8 0,-8 3 0,10-9 0,1-3 0,4-5 0,3-2 0,5-2 0,1 0 0,4-2 0,1 1 0,-1-1 0,-2 0 0,0 0 0,-5 1 0,3 0 0,-1 0 0,3-1 0,3 0 0,1 0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0:53.3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2673 3127 24575,'-20'2'0,"-1"-2"0,7 1 0,0-1 0,8 0 0,-2-1 0,0-5 0,-4-2 0,-4-9 0,-1-2 0,2 0 0,0-3 0,5 1 0,-1-2 0,-2-9 0,-2-5 0,0-1 0,-1-2 0,4 11 0,1 1 0,2 5 0,1 2 0,1 1 0,2 2 0,-1 0 0,3 2 0,-1 2 0,2 3 0,-1 2 0,1 4 0,0 2 0,-1 1 0,1 1 0,-1 0 0,1 1 0,-2-1 0,0 1 0,-2 0 0,-2 0 0,-3 0 0,1 1 0,0-1 0,0 1 0,2-1 0,-2 2 0,-1-1 0,-4 1 0,-3 1 0,-1 0 0,0 1 0,0-2 0,6 0 0,-1 0 0,1 0 0,-3 2 0,-1 0 0,-7 2 0,1-2 0,-6-1 0,-3 0 0,-4-3 0,-8 1 0,-4-1 0,-1 0 0,-2-1 0,8-1 0,5-4 0,7 0 0,7-3 0,5 0 0,-3-4 0,4 1 0,-9-7 0,-5 0 0,-8-5 0,-4 1 0,4 1 0,10 7 0,9 2 0,12 9 0,3 0 0,1 2 0,-6-2 0,-1 1 0,-1 0 0,4 2 0,4 0 0,1 1 0,-4 0 0,-5 3 0,-5 2 0,-5 5 0,4 2 0,3-1 0,3 0 0,4-3 0,-2 2 0,-2 0 0,-5 3 0,-9 5 0,-3 0 0,-1 2 0,-4 2 0,6-3 0,1-2 0,2-2 0,7-3 0,-4 0 0,5-1 0,1-3 0,4-1 0,4-1 0,1-3 0,3-1 0,1 0 0,0-1 0,-2 1 0,-5-2 0,-1 2 0,-6-1 0,1-1 0,0 0 0,2 0 0,4 0 0,-1 0 0,5 0 0,-1-1 0,2-2 0,0-1 0,-1-2 0,-2-4 0,-1-1 0,-5-5 0,1-1 0,0-1 0,4 3 0,4 5 0,3 3 0,2 2 0,1 1 0,0 1 0,0-2 0,0 2 0,0-3 0,0-1 0,-1 1 0,1-3 0,-2 4 0,1 0 0,0 2 0,0 2 0,-3 0 0,-1 1 0,-3 1 0,0 0 0,0 2 0,-1 1 0,0-1 0,1 1 0,-2-1 0,-2 0 0,-1-1 0,-4 1 0,-2 1 0,1 0 0,-3 0 0,5-1 0,-3-1 0,-1-1 0,3-1 0,-5 0 0,5 0 0,-1 0 0,1 0 0,2-2 0,3 0 0,-4-4 0,1-1 0,1-1 0,-2-1 0,8 1 0,-2-3 0,6 0 0,1-3 0,1-4 0,2 0 0,-2-5 0,2-4 0,-1 3 0,1-1 0,2 5 0,0 4 0,3-3 0,1-4 0,0-2 0,2-8 0,0-1 0,-2 0 0,1-2 0,-2 6 0,1 2 0,1 0 0,1 6 0,-2 2 0,-1 4 0,-3 6 0,0 0 0,-2 5 0,1 1 0,-1 2 0,0-1 0,-2 2 0,-1-1 0,0 0 0,-1 2 0,1-1 0,0 1 0,-1-1 0,2 1 0,-2-1 0,-2 1 0,-1-2 0,-1 0 0,-4-2 0,2 0 0,-8-4 0,1-1 0,-1-1 0,-3-1 0,8 2 0,3 1 0,5 3 0,2 0 0,3 1 0,-1-5 0,-1-4 0,1-2 0,2-6 0,2 3 0,6-7 0,4 0 0,2 1 0,3 0 0,-4 6 0,-4 6 0,0 2 0,0 2 0,0 2 0,6-6 0,-2 4 0,2-4 0,-4 6 0,-3 0 0,-1 3 0,1-1 0,5 0 0,5 0 0,-6 1 0,-1 1 0,-8 2 0,2 3 0,3 2 0,1 1 0,4 2 0,-4-1 0,4 2 0,-1 3 0,8 5 0,4 3 0,0 1 0,-2-2 0,-12-8 0,-3-4 0,-7-5 0,0 0 0,0 1 0,2 1 0,1 1 0,3 2 0,0-1 0,-1-1 0,-3 0 0,3 0 0,2 4 0,12 6 0,3 3 0,2-1 0,-7-4 0,-10-9 0,-6-5 0,-4-7 0,-2-4 0,-1-4 0,-4-5 0,-1 0 0,0-2 0,1 2 0,2 0 0,2 3 0,2 5 0,1 0 0,2 4 0,-1 2 0,2-2 0,0 3 0,2-1 0,4-2 0,2-1 0,6-2 0,4-2 0,1 2 0,2 2 0,3 3 0,-2 3 0,2 1 0,-4 2 0,-6 0 0,-3 1 0,-4 1 0,-2-1 0,7 5 0,7 2 0,1 1 0,1 1 0,-9-4 0,-6-1 0,-4-1 0,-2 1 0,-1 1 0,0 3 0,0 0 0,0 1 0,-1 0 0,1 1 0,-1 3 0,1 4 0,0 0 0,1 4 0,0-5 0,0 9 0,0-10 0,1 10 0,2-3 0,4 6 0,4 3 0,-1-6 0,-2-5 0,-4-8 0,-3-7 0,0-2 0,-1-2 0,4 2 0,0-1 0,2 2 0,-3-2 0,-1-1 0,-2-10 0,0-1 0,-1-14 0,1 4 0,0-2 0,2 2 0,2 5 0,2-5 0,2 3 0,-1-1 0,1 3 0,-3 6 0,-1 3 0,3 4 0,4 0 0,8 0 0,7-3 0,3-4 0,-6 2 0,-3-1 0,-12 6 0,-1 1 0,-3 2 0,2-1 0,3 2 0,-1 0 0,-1 1 0,-1 0 0,1 4 0,6 5 0,10 10 0,9 9 0,3 2 0,-1 4 0,-13-14 0,-7-2 0,-8-18 0,2-6 0,4-9 0,2-6 0,1-3 0,-6-3 0,-3 1 0,-5 0 0,-1 2 0,-1 4 0,-2-1 0,-1 4 0,-5-3 0,-4-2 0,-3 1 0,0 1 0,0 3 0,3 7 0,-4-2 0,2 2 0,-2 1 0,2-2 0,-2 2 0,-6-3 0,-14-4 0,0 0 0,-1-1 0,9 2 0,12 5 0,-2-3 0,6 3 0,-5-3 0,-1 0 0,1-1 0,-1 0 0,3 1 0,0 0 0,2-2 0,1 2 0,2-1 0,0 1 0,3 2 0,-3-4 0,0-1 0,2-2 0,-3-2 0,6 2 0,-1 0 0,2 0 0,3 3 0,0 2 0,0-2 0,2 0 0,0-3 0,3-2 0,0 2 0,0 0 0,2 2 0,-1 3 0,6-3 0,4 0 0,7-3 0,6-6 0,-3 2 0,-3 1 0,-9 8 0,-6 6 0,-3 4 0,3-2 0,3 2 0,7-2 0,2 0 0,-3 1 0,-4 1 0,-6 1 0,-2-1 0,-3 1 0,5 0 0,9 2 0,15 1 0,8 5 0,16 2 0,-3 1 0,-8-2 0,-9-1 0,-15-2 0,-4 1 0,2 2 0,0 2 0,6 3 0,-3 0 0,-4-2 0,-5-4 0,-5-2 0,-4-2 0,1 0 0,-1-3 0,4-6 0,3-5 0,10-11 0,4-1 0,8-8 0,3 3 0,2-1 0,4-2 0,-7 0 0,-2 4 0,-11 1 0,-5 4 0,-4 0 0,-5 3 0,-2 1 0,-3 1 0,0 2 0,-1-2 0,1-6 0,-1-1 0,2-7 0,-1-1 0,-1 3 0,0 2 0,-1 6 0,-1 5 0,2 3 0,0 3 0,0 0 0,0-1 0,0 0 0,0 1 0,0 1 0,0 2 0,0 1 0,1 2 0,2 0 0,-1 0 0,1 0 0,0 2 0,0 0 0,2 1 0,7 2 0,-2-1 0,7 3 0,-6 0 0,3 2 0,-1 0 0,-2 1 0,3 2 0,-3 0 0,7 4 0,-4 0 0,0 2 0,-4 2 0,0 4 0,-2 1 0,0 3 0,-1 0 0,-3-7 0,-1-4 0,0-12 0,6-13 0,1-7 0,6-12 0,-4 5 0,-2-7 0,-4 4 0,0-3 0,2-4 0,2-4 0,1-1 0,2-10 0,-1 7 0,-2 4 0,-3 9 0,-3 11 0,-3 2 0,-1 4 0,0 1 0,0 0 0,0 1 0,0-1 0,-1-1 0,0 3 0,0 1 0,1 2 0,0 0 0,1-1 0,0-3 0,0 0 0,3-10 0,1-2 0,2-3 0,0 3 0,-4 8 0,0 7 0,-2 4 0,-1 1 0,4 2 0,-1 0 0,6 1 0,0-1 0,1 1 0,1 0 0,-2 0 0,-1 0 0,-2 0 0,1 0 0,0 0 0,1 1 0,1 0 0,3 2 0,-2-1 0,2 2 0,-4-3 0,-2 2 0,-1-2 0,0 2 0,0 0 0,1 3 0,5 2 0,1 2 0,4 2 0,-1 0 0,-3-2 0,0 0 0,-5-2 0,1 0 0,0 3 0,0-1 0,4 9 0,2 4 0,3 3 0,-1 3 0,-4-8 0,-3-5 0,-6-3 0,0-4 0,-3 2 0,0 6 0,0-1 0,0 5 0,0-4 0,-1-3 0,-2-4 0,0-2 0,-2-2 0,-3 2 0,-1 2 0,0 1 0,-1 2 0,0 0 0,2-2 0,-3 4 0,2-4 0,-3 4 0,-1 0 0,0 1 0,0 4 0,2-1 0,2-3 0,2-3 0,4-5 0,-1-2 0,2 0 0,-3-1 0,1 3 0,1-1 0,0 1 0,2-4 0,1-2 0,4-1 0,1 0 0,3-1 0,-2 1 0,2 0 0,-1 1 0,6 3 0,1 2 0,3 3 0,2 3 0,-2-1 0,-3-1 0,-3-3 0,-5-3 0,-1 1 0,-1-1 0,0 1 0,1 1 0,-1 1 0,0-2 0,-1 1 0,1 0 0,0 3 0,2 4 0,2 7 0,2 4 0,5 10 0,-3-6 0,0 4 0,-5-11 0,-3-2 0,-2-4 0,-2-2 0,0-2 0,-1 3 0,-1-2 0,0 2 0,0-1 0,0-3 0,0 2 0,1-2 0,0-1 0,0 2 0,1 0 0,0 1 0,0 0 0,0-6 0,1-2 0,1-5 0,3-4 0,7-3 0,11-7 0,9-3 0,6-4 0,-8 5 0,-9 5 0,-11 7 0,-3 3 0,-1 1 0,7 0 0,7 0 0,11 0 0,3 1 0,-4 1 0,-1 2 0,-5 4 0,4 2 0,2 6 0,2 2 0,-2 1 0,-1 0 0,-9-5 0,-8-3 0,-6-5 0,-5-2 0,-1 2 0,3 8 0,-2 6 0,3 9 0,-3 4 0,0 0 0,-1 2 0,-1-3 0,0 0 0,-3 14 0,0-17 0,-2 8 0,1-22 0,-1-5 0,-1-1 0,-3 2 0,-4 5 0,-4 6 0,0-1 0,0 3 0,4-9 0,3-5 0,-2-6 0,0-2 0,-3-1 0,1 0 0,4-1 0,4 0 0,-5-1 0,-7-3 0,-21-6 0,-15-3 0,3-1 0,6 4 0,24 5 0,9 2 0,1-2 0,-2 0 0,-4-4 0,-3 1 0,-1-4 0,-6 0 0,7 2 0,-3 0 0,11 5 0,2-1 0,2 2 0,-2-4 0,-7-3 0,-9-6 0,-3-2 0,-5-1 0,7 4 0,6 2 0,5 3 0,8 3 0,1 1 0,-1 0 0,1 1 0,-4-3 0,0 1 0,-1 2 0,1 1 0,1 2 0,0 0 0,1 2 0,-1-1 0,0 1 0,-4-1 0,1 2 0,3-1 0,1 1 0,7 0 0,-2 0 0,1 0 0,-2 2 0,-1-1 0,0 3 0,1 0 0,1 1 0,1 0 0,3-1 0,0 2 0,1-3 0,0 1 0,0-2 0,3 1 0,0-2 0,3 1 0,3-1 0,0 0 0,2-1 0,-3 0 0,-1 0 0,-1 0 0,-1 0 0,2 1 0,-2-1 0,2 2 0,-2-2 0,1 1 0,-2 1 0,2 0 0,-1 2 0,1 0 0,1 3 0,-2-2 0,1 1 0,-3-1 0,0-1 0,-2-1 0,-1-1 0,1 1 0,-2 3 0,0 0 0,0 5 0,-1 2 0,1-2 0,0 1 0,1-6 0,0 1 0,0-1 0,0 0 0,0 1 0,0-2 0,0 0 0,1-2 0,-1 0 0,3-2 0,-1 0 0,3 0 0,-2-1 0,0 0 0,1 0 0,0 0 0,1 0 0,0 0 0,1 0 0,0 0 0,4 1 0,0 0 0,5 2 0,1 1 0,0-1 0,5 2 0,-3-1 0,1 1 0,-4-2 0,-4 0 0,-3 0 0,0-1 0,0 3 0,4 1 0,0 0 0,-1-1 0,-3-1 0,-4-1 0,0 0 0,-2 0 0,2 3 0,0 2 0,0 5 0,1-1 0,2 4 0,-3-3 0,0 0 0,-2-1 0,-2 1 0,-1 2 0,0 7 0,-2 4 0,2-1 0,0 1 0,1-11 0,0-3 0,1-7 0,1-3 0,2-2 0,8 0 0,23-3 0,25-5 0,4-2 0,10-3 0,-19 6 0,-15 3 0,-4 3 0,-18 2 0,-4 0 0,-7 0 0,-4 0 0,-2 2 0,9 19 0,2 1 0,9 18 0,-3-5 0,0-1 0,-6-8 0,-3-6 0,-7-9 0,-1-3 0,-1 6 0,0 5 0,-1 2 0,1 2 0,-2-5 0,1-5 0,-1-4 0,1-5 0,-1-1 0,-4 0 0,-5 3 0,-9 6 0,-9 4 0,-6 4 0,-13 3 0,-4 0 0,-7-1 0,6-2 0,18-9 0,12-4 0,17-6 0,3-2 0,-3 0 0,-8-3 0,-4-1 0,-20-3 0,-3 0 0,-3 0 0,4 1 0,9 1 0,5-1 0,2-1 0,6 1 0,1 0 0,0-1 0,1 2 0,1-1 0,0 2 0,2 1 0,-2 1 0,-5-6 0,0 3 0,-5-4 0,1 2 0,2 0 0,-8-2 0,1 0 0,-1 1 0,-5 0 0,8 3 0,-11-2 0,-3 2 0,-4 0 0,-12-3 0,-2 0 0,3-2 0,3 2 0,26 3 0,8 2 0,12 2 0,4 0 0,-1 1 0,0 0 0,0 2 0,3-1 0,-1 1 0,2 1 0,-1 1 0,1 7 0,2-1 0,1 6 0,7-3 0,2 1 0,7-2 0,9 0 0,1-3 0,10-2 0,1-4 0,2-2 0,6-7 0,-1-1 0,-2-5 0,-1-2 0,-11 4 0,-6 3 0,-10 3 0,-7 3 0,0 0 0,0 1 0,2 0 0,1 1 0,1 1 0,-1 1 0,4 1 0,-3 1 0,-1-1 0,-1 2 0,-5 0 0,3 4 0,1 3 0,0 2 0,5 9 0,1 3 0,2 4 0,1 2 0,-4-8 0,-3-4 0,-2-3 0,-2 0 0,0 2 0,9 19 0,-7-13 0,5 7 0,-9-20 0,-4-7 0,-2-4 0,0 0 0,4-1 0,2-4 0,14-2 0,11-5 0,6 2 0,23 0 0,-22 7 0,7 1 0,-27 2 0,-9 2 0,-1 0 0,-1 2 0,1 1 0,1 0 0,1 1 0,1 1 0,3 4 0,6 4 0,0 4 0,5 5 0,-6 0 0,-2-2 0,-9-4 0,-5-8 0,-3 0 0,0 1 0,-1 1 0,0 6 0,0-3 0,0 0 0,0-3 0,-1-4 0,0-2 0,-1-3 0,-2 0 0,0-2 0,-2 1 0,0-1 0,-4-1 0,-6 0 0,-13 0 0,-23 1 0,-2 2 0,-2 0 0,15 2 0,17-4 0,8 1 0,6-3 0,4 0 0,0-1 0,0 1 0,1-1 0,2 0 0,2 0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00.2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 48 24575,'5'-6'0,"-1"2"0,-2 3 0,1 0 0,0 1 0,1 1 0,0 0 0,0 3 0,-2 1 0,0 1 0,-1 3 0,0 4 0,-1 5 0,-4 6 0,-3 0 0,-3-4 0,-1-5 0,4-8 0,3-3 0,2-3 0,0-1 0,0-4 0,0-1 0,-1-8 0,2-3 0,0-6 0,4-3 0,1 1 0,6-2 0,1 5 0,3 4 0,-5 7 0,-2 5 0,-4 5 0,1 1 0,4 1 0,1 2 0,0 0 0,-2 4 0,0 1 0,-2 2 0,-1 3 0,-2-3 0,-3 1 0,-1-2 0,-1-1 0,-4 0 0,-3 0 0,-1 0 0,-3 0 0,6-3 0,1-2 0,4-6 0,0-4 0,2-4 0,0-1 0,1-3 0,2 0 0,2 0 0,1 1 0,-1 4 0,0 4 0,-2 3 0,-1 2 0,1 5 0,-1 2 0,-1 7 0,-1 3 0,-3-1 0,-2 2 0,-1-6 0,0-2 0,1-2 0,-1-5 0,3-1 0,-1-1 0,2-1 0,0 0 0,-1-1 0,2-1 0,-1-5 0,3-5 0,0-5 0,6-9 0,4 1 0,3-1 0,5 6 0,-8 9 0,0 5 0,-7 5 0,0 1 0,0 1 0,2 0 0,0 3 0,1 0 0,-2 4 0,-1 0 0,-2 1 0,-1 1 0,-1-2 0,-5 5 0,-3 3 0,-3 3 0,0-2 0,3-4 0,3-6 0,3-5 0,2-1 0,3-8 0,-1 3 0,3-3 0,-3 5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22.1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98 24575,'9'0'0,"-1"0"0,-2 0 0,0 0 0,4 0 0,-2 0 0,6 0 0,-1 0 0,4 0 0,-2 0 0,3 0 0,-3 0 0,-1 0 0,-2 1 0,-1-1 0,1 0 0,6 0 0,2 1 0,4-1 0,6 1 0,1-1 0,4 0 0,8 1 0,-2 1 0,34 2 0,24-1 0,-34-1 0,5 0-762,26 0 0,5-2 762,-2 1 0,-1 0 0,3-1 0,-3 0 0,-16 0 0,-9 0 0,7-1 0,-35 1 0,-32-1 0,-6 1 0,6 0 1524,10 0-1524,3 0 0,12 0 0,-9 0 0,2 0 0,-14 0 0,1 0 0,0 0 0,8 0 0,4 0 0,9 0 0,-1 0 0,-2 0 0,1 0 0,-9 0 0,3 0 0,-1 0 0,3-1 0,20-2 0,-5-1 0,5-2 0,5 1 0,4 0-362,21-2 1,3 0 361,-10-1 0,-2 1 0,-8 2 0,-4 1 0,31-6 0,-35 7 0,-3 0 0,-7 2 0,-3 0 0,-10 0 723,-19 0-723,-4 1 0,-1 0 0,-1 0 0,5 0 0,5 0 0,3 0 0,4 0 0,0 0 0,7 0 0,3 0 0,4 0 0,0 0 0,14 1 0,7-1 0,13 1 0,18-1 0,-39 0 0,3 0 0,3 0 0,2 0 0,9 0 0,1 0 0,-8 0 0,1 0-381,13 0 0,2 0 381,-6 0 0,0 0 0,1 0 0,0 0 0,1 0 0,1-1 0,-8 1 0,-2-1-60,-3 0 0,0-1 60,1 1 0,-4-1 0,26-1 0,-11 0 0,-20 1 0,-23 2 757,2-1-757,1 1 125,4 0-125,6 0 0,-10 0 0,-2-1 0,0 1 0,0-1 0,-2 1 0,4 0 0,2 0 0,5 1 0,11-1 0,-10 1 0,3-1 0,-13 0 0,-4 0 0,-4 0 0,-1 0 0,0-1 0,7 1 0,6-2 0,7 1 0,22-2 0,0 1 0,6-3 0,-23 3 0,-22-1 0,-18 3 0,-9-1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39.5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1 270 24575,'7'8'0,"-2"-3"0,-2-1 0,0-1 0,5 2 0,-1 1 0,5-1 0,-5-1 0,4-1 0,-2-2 0,3 1 0,3-1 0,8-1 0,3-3 0,8-3 0,0-4 0,0-1 0,0-2 0,-2-2 0,3 2 0,1-3 0,-6 6 0,-1-2 0,-11 8 0,-4-1 0,-4 4 0,-1 1 0,5 0 0,12 4 0,3-2 0,5 2 0,-1-1 0,-9 0 0,-3 0 0,-10-2 0,-6 1 0,-1 0 0,-1 0 0,0 0 0,0-2 0,3-2 0,4-6 0,7-3 0,0-2 0,8-5 0,2-2 0,12-7 0,-5 3 0,-6 6 0,-12 8 0,-11 8 0,2 2 0,8 0 0,33 0 0,-1 0 0,22 0 0,-15 2 0,-6 0 0,4 8 0,-17-3 0,-1 2 0,-14-1 0,-6-3 0,-4 0 0,-5-3 0,-1-2 0,-1-2 0,3-1 0,4-2 0,9-1 0,11-4 0,17-3 0,9-1 0,9-3 0,-8 4 0,-12 2 0,-11 4 0,-13 3 0,1 1 0,-5 0 0,1 1 0,-2-2 0,-4 2 0,-4-1 0,-4 2 0,-2 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15:12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24575,'0'25'0,"0"7"0,4 28 0,3 16 0,4 16 0,-2-36 0,0 1 0,5 42 0,-5-43 0,-1 0 0,6 38-8503,-3-10 8503,-2-10 1719,-4-26-1719,-3-14 0,-1-16 0,-1-9 0,0-3 0,0 1 6784,-1-1-6784,1 4 0,0 1 0,0 1 0,0-3 0,0-5 0,0-2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41.2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206 1 24575,'-4'15'0,"0"6"0,-1-1 0,0 6 0,1-7 0,1-3 0,0-3 0,1-5 0,1 0 0,0-4 0,1 0 0,-1 0 0,0-3 0,-7 0 0,-27-6 0,0 1 0,-9-2 0,20 4 0,12 0 0,6 1 0,1 4 0,4 12 0,0 7 0,4 21 0,2 2 0,6 5 0,10 9 0,3-8 0,2-5 0,-5-13 0,-12-20 0,-3-6 0,-4-8 0,3-5 0,6-7 0,3-4 0,13-10 0,9-6 0,4-4 0,8-7 0,-13 13 0,4-5 0,-14 14 0,-5 4 0,-11 9 0,-6 6 0,-1 3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43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81 24575,'15'-5'0,"4"0"0,-3 1 0,5-2 0,3 0 0,8-3 0,4-1 0,2-1 0,-3 0 0,-6 4 0,-10 0 0,-8 8 0,-9 8 0,-1 11 0,-4 8 0,-2 3 0,-10 6 0,-6-2 0,-7 6 0,-14 9 0,-4 1 0,-10 7 0,-1 1 0,8-7 0,11-10 0,12-12 0,14-17 0,5-5 0,7-7 0,14-2 0,17-4 0,17-5 0,8-2 0,9-5 0,-12 0 0,-10 4 0,-14 0 0,-18 9 0,-4-1 0,-4 4 0,-1 0 0,4-2 0,2-2 0,10-8 0,-10 7 0,4-2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44.1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115 111 24575,'-30'30'0,"0"0"0,10-5 0,3-3 0,7-6 0,5-6 0,3-5 0,1-2 0,2-1 0,4-1 0,7-1 0,8-1 0,8-4 0,5-5 0,-4-4 0,-5 0 0,-5-4 0,-7 5 0,2-3 0,-4-1 0,-2 2 0,-3-5 0,-7-1 0,-8-2 0,-10-5 0,2 9 0,0 3 0,10 12 0,5 3 0,-2 1 0,-3 1 0,-5 2 0,-3 1 0,-2 2 0,3 0 0,0 1 0,5-1 0,-1 1 0,2 1 0,1-2 0,1 1 0,5-3 0,13-3 0,17-6 0,14-6 0,-13 5 0,-4-3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44.7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404 0 24575,'-22'42'0,"-17"25"0,13-22 0,-2 3 0,-2 3 0,-1 1 0,-3 8 0,0 0 0,7-13 0,1-2 0,-16 32 0,9-23 0,16-22 0,7-14 0,5-8 0,8-11 0,15-10 0,-9 3 0,7-2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45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0 24575,'-7'39'0,"0"0"0,-1 18 0,4 2 0,0-1 0,4-2 0,0-13 0,0-7 0,0-5 0,0-11 0,0-5 0,0-7 0,11-17 0,6-7 0,19-17 0,-16 15 0,1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45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51 24575,'-10'24'0,"1"-1"0,-2 7 0,3-1 0,0 0 0,5-4 0,4-8 0,2-6 0,5-7 0,3-2 0,14-6 0,3-4 0,3-5 0,-2-2 0,-10 0 0,-3 2 0,-5-1 0,-1 3 0,-2-2 0,-2-4 0,-3-2 0,-5-2 0,-10-4 0,-3 5 0,-5 1 0,4 9 0,5 5 0,2 3 0,3 1 0,-1 3 0,-3 3 0,-4 5 0,-3 3 0,0 0 0,6-3 0,3-3 0,5-4 0,1-1 0,1-1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47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24575,'-2'45'0,"0"15"0,1 5 0,1 10 0,0-25 0,0 1 0,0-17 0,0-4 0,0-8 0,0 7 0,0-16 0,0 7 0,0-19 0,0-1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48.3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163 11 24575,'-13'12'0,"-1"0"0,-2-2 0,-2-1 0,0-1 0,-2 0 0,7-5 0,1 2 0,5-4 0,1 2 0,0 0 0,0 1 0,1-1 0,0 3 0,3-2 0,1 1 0,1 0 0,2 0 0,0 1 0,5 1 0,0-1 0,4 1 0,5 2 0,9 4 0,15 7 0,-1-2 0,-2 0 0,-12-6 0,-13-6 0,0 1 0,-2-3 0,3 0 0,3-2 0,4-3 0,0-3 0,2-4 0,-1-4 0,-1-3 0,4-5 0,-2-3 0,9-9 0,-3 0 0,-2 1 0,-8 5 0,-12 9 0,-7 5 0,-6 2 0,-2 5 0,-1 1 0,1 2 0,-2 1 0,0 1 0,-7 0 0,4 4 0,-8 4 0,-3 7 0,0 2 0,-4 9 0,10-4 0,4 4 0,8-3 0,7-1 0,4-3 0,4 0 0,3-6 0,9 3 0,27 2 0,15 1 0,-11-7 0,4-1 0,2-1 0,0-3 0,-2 1 0,-2-3 0,31 1 0,-45-4 0,-27-6 0,-14 0 0,-2-1 0,1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48.7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24575,'11'28'0,"4"1"0,0-3 0,6 1 0,-5-9 0,2-2 0,1 0 0,-3-4 0,0-4 0,-5-1 0,-5-6 0,-3 0 0,0-1 0,2 0 0,5-6 0,4-5 0,-4 3 0,0-2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21:49.1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258 1 24575,'-8'48'0,"-3"6"0,-3-2 0,-1 1 0,-4 7 0,0-2 0,-4 9 0,-7 20 0,1-2 0,0-4 0,4-17 0,8-30 0,4-9 0,8-24 0,6-9 0,1-2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is the application of computational and statistical techniques to address or gain insight into some problem in the real world.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Computational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Statisticals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Real world problems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sample </a:t>
            </a:r>
            <a:r>
              <a:rPr lang="en-US" sz="1200" dirty="0">
                <a:solidFill>
                  <a:srgbClr val="00B0F0"/>
                </a:solidFill>
              </a:rPr>
              <a:t>500</a:t>
            </a:r>
            <a:r>
              <a:rPr lang="en-US" sz="1200" dirty="0"/>
              <a:t> legitimate, </a:t>
            </a:r>
            <a:r>
              <a:rPr lang="en-US" sz="1200" dirty="0">
                <a:solidFill>
                  <a:srgbClr val="00B0F0"/>
                </a:solidFill>
              </a:rPr>
              <a:t>500</a:t>
            </a:r>
            <a:r>
              <a:rPr lang="en-US" sz="1200" dirty="0"/>
              <a:t> fraudulent transactions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1.png"/><Relationship Id="rId7" Type="http://schemas.openxmlformats.org/officeDocument/2006/relationships/customXml" Target="../ink/ink2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customXml" Target="../ink/ink215.xml"/><Relationship Id="rId4" Type="http://schemas.openxmlformats.org/officeDocument/2006/relationships/image" Target="../media/image2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customXml" Target="../ink/ink223.xml"/><Relationship Id="rId26" Type="http://schemas.openxmlformats.org/officeDocument/2006/relationships/customXml" Target="../ink/ink227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26.png"/><Relationship Id="rId34" Type="http://schemas.openxmlformats.org/officeDocument/2006/relationships/customXml" Target="../ink/ink231.xml"/><Relationship Id="rId7" Type="http://schemas.openxmlformats.org/officeDocument/2006/relationships/image" Target="../media/image219.png"/><Relationship Id="rId12" Type="http://schemas.openxmlformats.org/officeDocument/2006/relationships/customXml" Target="../ink/ink220.xml"/><Relationship Id="rId17" Type="http://schemas.openxmlformats.org/officeDocument/2006/relationships/image" Target="../media/image224.png"/><Relationship Id="rId25" Type="http://schemas.openxmlformats.org/officeDocument/2006/relationships/image" Target="../media/image228.png"/><Relationship Id="rId33" Type="http://schemas.openxmlformats.org/officeDocument/2006/relationships/image" Target="../media/image232.png"/><Relationship Id="rId2" Type="http://schemas.microsoft.com/office/2007/relationships/media" Target="../media/media1.mov"/><Relationship Id="rId16" Type="http://schemas.openxmlformats.org/officeDocument/2006/relationships/customXml" Target="../ink/ink222.xml"/><Relationship Id="rId20" Type="http://schemas.openxmlformats.org/officeDocument/2006/relationships/customXml" Target="../ink/ink224.xml"/><Relationship Id="rId29" Type="http://schemas.openxmlformats.org/officeDocument/2006/relationships/image" Target="../media/image230.png"/><Relationship Id="rId1" Type="http://schemas.openxmlformats.org/officeDocument/2006/relationships/video" Target="NULL" TargetMode="External"/><Relationship Id="rId6" Type="http://schemas.openxmlformats.org/officeDocument/2006/relationships/customXml" Target="../ink/ink217.xml"/><Relationship Id="rId11" Type="http://schemas.openxmlformats.org/officeDocument/2006/relationships/image" Target="../media/image221.png"/><Relationship Id="rId24" Type="http://schemas.openxmlformats.org/officeDocument/2006/relationships/customXml" Target="../ink/ink226.xml"/><Relationship Id="rId32" Type="http://schemas.openxmlformats.org/officeDocument/2006/relationships/customXml" Target="../ink/ink230.xml"/><Relationship Id="rId5" Type="http://schemas.openxmlformats.org/officeDocument/2006/relationships/image" Target="../media/image218.png"/><Relationship Id="rId15" Type="http://schemas.openxmlformats.org/officeDocument/2006/relationships/image" Target="../media/image223.png"/><Relationship Id="rId23" Type="http://schemas.openxmlformats.org/officeDocument/2006/relationships/image" Target="../media/image227.png"/><Relationship Id="rId28" Type="http://schemas.openxmlformats.org/officeDocument/2006/relationships/customXml" Target="../ink/ink228.xml"/><Relationship Id="rId10" Type="http://schemas.openxmlformats.org/officeDocument/2006/relationships/customXml" Target="../ink/ink219.xml"/><Relationship Id="rId19" Type="http://schemas.openxmlformats.org/officeDocument/2006/relationships/image" Target="../media/image225.png"/><Relationship Id="rId31" Type="http://schemas.openxmlformats.org/officeDocument/2006/relationships/image" Target="../media/image231.png"/><Relationship Id="rId4" Type="http://schemas.openxmlformats.org/officeDocument/2006/relationships/image" Target="../media/image217.png"/><Relationship Id="rId9" Type="http://schemas.openxmlformats.org/officeDocument/2006/relationships/image" Target="../media/image220.png"/><Relationship Id="rId14" Type="http://schemas.openxmlformats.org/officeDocument/2006/relationships/customXml" Target="../ink/ink221.xml"/><Relationship Id="rId22" Type="http://schemas.openxmlformats.org/officeDocument/2006/relationships/customXml" Target="../ink/ink225.xml"/><Relationship Id="rId27" Type="http://schemas.openxmlformats.org/officeDocument/2006/relationships/image" Target="../media/image229.png"/><Relationship Id="rId30" Type="http://schemas.openxmlformats.org/officeDocument/2006/relationships/customXml" Target="../ink/ink229.xml"/><Relationship Id="rId35" Type="http://schemas.openxmlformats.org/officeDocument/2006/relationships/image" Target="../media/image233.png"/><Relationship Id="rId8" Type="http://schemas.openxmlformats.org/officeDocument/2006/relationships/customXml" Target="../ink/ink218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4.xml"/><Relationship Id="rId21" Type="http://schemas.openxmlformats.org/officeDocument/2006/relationships/image" Target="../media/image243.png"/><Relationship Id="rId42" Type="http://schemas.openxmlformats.org/officeDocument/2006/relationships/image" Target="../media/image253.png"/><Relationship Id="rId47" Type="http://schemas.openxmlformats.org/officeDocument/2006/relationships/customXml" Target="../ink/ink255.xml"/><Relationship Id="rId63" Type="http://schemas.openxmlformats.org/officeDocument/2006/relationships/image" Target="../media/image263.png"/><Relationship Id="rId68" Type="http://schemas.openxmlformats.org/officeDocument/2006/relationships/customXml" Target="../ink/ink266.xml"/><Relationship Id="rId2" Type="http://schemas.openxmlformats.org/officeDocument/2006/relationships/customXml" Target="../ink/ink232.xml"/><Relationship Id="rId16" Type="http://schemas.openxmlformats.org/officeDocument/2006/relationships/customXml" Target="../ink/ink239.xml"/><Relationship Id="rId29" Type="http://schemas.openxmlformats.org/officeDocument/2006/relationships/image" Target="../media/image247.png"/><Relationship Id="rId11" Type="http://schemas.openxmlformats.org/officeDocument/2006/relationships/image" Target="../media/image238.png"/><Relationship Id="rId24" Type="http://schemas.openxmlformats.org/officeDocument/2006/relationships/customXml" Target="../ink/ink243.xml"/><Relationship Id="rId32" Type="http://schemas.openxmlformats.org/officeDocument/2006/relationships/customXml" Target="../ink/ink247.xml"/><Relationship Id="rId37" Type="http://schemas.openxmlformats.org/officeDocument/2006/relationships/customXml" Target="../ink/ink250.xml"/><Relationship Id="rId40" Type="http://schemas.openxmlformats.org/officeDocument/2006/relationships/image" Target="../media/image252.png"/><Relationship Id="rId45" Type="http://schemas.openxmlformats.org/officeDocument/2006/relationships/customXml" Target="../ink/ink254.xml"/><Relationship Id="rId53" Type="http://schemas.openxmlformats.org/officeDocument/2006/relationships/customXml" Target="../ink/ink258.xml"/><Relationship Id="rId58" Type="http://schemas.openxmlformats.org/officeDocument/2006/relationships/customXml" Target="../ink/ink261.xml"/><Relationship Id="rId66" Type="http://schemas.openxmlformats.org/officeDocument/2006/relationships/customXml" Target="../ink/ink265.xml"/><Relationship Id="rId74" Type="http://schemas.openxmlformats.org/officeDocument/2006/relationships/customXml" Target="../ink/ink269.xml"/><Relationship Id="rId5" Type="http://schemas.openxmlformats.org/officeDocument/2006/relationships/image" Target="../media/image235.png"/><Relationship Id="rId61" Type="http://schemas.openxmlformats.org/officeDocument/2006/relationships/image" Target="../media/image262.png"/><Relationship Id="rId19" Type="http://schemas.openxmlformats.org/officeDocument/2006/relationships/image" Target="../media/image242.png"/><Relationship Id="rId14" Type="http://schemas.openxmlformats.org/officeDocument/2006/relationships/customXml" Target="../ink/ink238.xml"/><Relationship Id="rId22" Type="http://schemas.openxmlformats.org/officeDocument/2006/relationships/customXml" Target="../ink/ink242.xml"/><Relationship Id="rId27" Type="http://schemas.openxmlformats.org/officeDocument/2006/relationships/image" Target="../media/image246.png"/><Relationship Id="rId30" Type="http://schemas.openxmlformats.org/officeDocument/2006/relationships/customXml" Target="../ink/ink246.xml"/><Relationship Id="rId35" Type="http://schemas.openxmlformats.org/officeDocument/2006/relationships/customXml" Target="../ink/ink249.xml"/><Relationship Id="rId43" Type="http://schemas.openxmlformats.org/officeDocument/2006/relationships/customXml" Target="../ink/ink253.xml"/><Relationship Id="rId48" Type="http://schemas.openxmlformats.org/officeDocument/2006/relationships/image" Target="../media/image256.png"/><Relationship Id="rId56" Type="http://schemas.openxmlformats.org/officeDocument/2006/relationships/customXml" Target="../ink/ink260.xml"/><Relationship Id="rId64" Type="http://schemas.openxmlformats.org/officeDocument/2006/relationships/customXml" Target="../ink/ink264.xml"/><Relationship Id="rId69" Type="http://schemas.openxmlformats.org/officeDocument/2006/relationships/image" Target="../media/image266.png"/><Relationship Id="rId8" Type="http://schemas.openxmlformats.org/officeDocument/2006/relationships/customXml" Target="../ink/ink235.xml"/><Relationship Id="rId51" Type="http://schemas.openxmlformats.org/officeDocument/2006/relationships/customXml" Target="../ink/ink257.xml"/><Relationship Id="rId72" Type="http://schemas.openxmlformats.org/officeDocument/2006/relationships/customXml" Target="../ink/ink268.xml"/><Relationship Id="rId3" Type="http://schemas.openxmlformats.org/officeDocument/2006/relationships/image" Target="../media/image234.png"/><Relationship Id="rId12" Type="http://schemas.openxmlformats.org/officeDocument/2006/relationships/customXml" Target="../ink/ink237.xml"/><Relationship Id="rId17" Type="http://schemas.openxmlformats.org/officeDocument/2006/relationships/image" Target="../media/image241.png"/><Relationship Id="rId25" Type="http://schemas.openxmlformats.org/officeDocument/2006/relationships/image" Target="../media/image245.png"/><Relationship Id="rId33" Type="http://schemas.openxmlformats.org/officeDocument/2006/relationships/image" Target="../media/image249.png"/><Relationship Id="rId38" Type="http://schemas.openxmlformats.org/officeDocument/2006/relationships/image" Target="../media/image251.png"/><Relationship Id="rId46" Type="http://schemas.openxmlformats.org/officeDocument/2006/relationships/image" Target="../media/image255.png"/><Relationship Id="rId59" Type="http://schemas.openxmlformats.org/officeDocument/2006/relationships/image" Target="../media/image261.png"/><Relationship Id="rId67" Type="http://schemas.openxmlformats.org/officeDocument/2006/relationships/image" Target="../media/image265.png"/><Relationship Id="rId20" Type="http://schemas.openxmlformats.org/officeDocument/2006/relationships/customXml" Target="../ink/ink241.xml"/><Relationship Id="rId41" Type="http://schemas.openxmlformats.org/officeDocument/2006/relationships/customXml" Target="../ink/ink252.xml"/><Relationship Id="rId54" Type="http://schemas.openxmlformats.org/officeDocument/2006/relationships/image" Target="../media/image259.png"/><Relationship Id="rId62" Type="http://schemas.openxmlformats.org/officeDocument/2006/relationships/customXml" Target="../ink/ink263.xml"/><Relationship Id="rId70" Type="http://schemas.openxmlformats.org/officeDocument/2006/relationships/customXml" Target="../ink/ink267.xml"/><Relationship Id="rId75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4.xml"/><Relationship Id="rId15" Type="http://schemas.openxmlformats.org/officeDocument/2006/relationships/image" Target="../media/image240.png"/><Relationship Id="rId23" Type="http://schemas.openxmlformats.org/officeDocument/2006/relationships/image" Target="../media/image244.png"/><Relationship Id="rId28" Type="http://schemas.openxmlformats.org/officeDocument/2006/relationships/customXml" Target="../ink/ink245.xml"/><Relationship Id="rId36" Type="http://schemas.openxmlformats.org/officeDocument/2006/relationships/image" Target="../media/image250.png"/><Relationship Id="rId49" Type="http://schemas.openxmlformats.org/officeDocument/2006/relationships/customXml" Target="../ink/ink256.xml"/><Relationship Id="rId57" Type="http://schemas.openxmlformats.org/officeDocument/2006/relationships/image" Target="../media/image260.png"/><Relationship Id="rId10" Type="http://schemas.openxmlformats.org/officeDocument/2006/relationships/customXml" Target="../ink/ink236.xml"/><Relationship Id="rId31" Type="http://schemas.openxmlformats.org/officeDocument/2006/relationships/image" Target="../media/image248.png"/><Relationship Id="rId44" Type="http://schemas.openxmlformats.org/officeDocument/2006/relationships/image" Target="../media/image254.png"/><Relationship Id="rId52" Type="http://schemas.openxmlformats.org/officeDocument/2006/relationships/image" Target="../media/image258.png"/><Relationship Id="rId60" Type="http://schemas.openxmlformats.org/officeDocument/2006/relationships/customXml" Target="../ink/ink262.xml"/><Relationship Id="rId65" Type="http://schemas.openxmlformats.org/officeDocument/2006/relationships/image" Target="../media/image264.png"/><Relationship Id="rId73" Type="http://schemas.openxmlformats.org/officeDocument/2006/relationships/image" Target="../media/image268.png"/><Relationship Id="rId4" Type="http://schemas.openxmlformats.org/officeDocument/2006/relationships/customXml" Target="../ink/ink233.xml"/><Relationship Id="rId9" Type="http://schemas.openxmlformats.org/officeDocument/2006/relationships/image" Target="../media/image237.png"/><Relationship Id="rId13" Type="http://schemas.openxmlformats.org/officeDocument/2006/relationships/image" Target="../media/image239.png"/><Relationship Id="rId18" Type="http://schemas.openxmlformats.org/officeDocument/2006/relationships/customXml" Target="../ink/ink240.xml"/><Relationship Id="rId39" Type="http://schemas.openxmlformats.org/officeDocument/2006/relationships/customXml" Target="../ink/ink251.xml"/><Relationship Id="rId34" Type="http://schemas.openxmlformats.org/officeDocument/2006/relationships/customXml" Target="../ink/ink248.xml"/><Relationship Id="rId50" Type="http://schemas.openxmlformats.org/officeDocument/2006/relationships/image" Target="../media/image257.png"/><Relationship Id="rId55" Type="http://schemas.openxmlformats.org/officeDocument/2006/relationships/customXml" Target="../ink/ink259.xml"/><Relationship Id="rId7" Type="http://schemas.openxmlformats.org/officeDocument/2006/relationships/image" Target="../media/image236.png"/><Relationship Id="rId71" Type="http://schemas.openxmlformats.org/officeDocument/2006/relationships/image" Target="../media/image2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0.xml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8.xml"/><Relationship Id="rId21" Type="http://schemas.openxmlformats.org/officeDocument/2006/relationships/customXml" Target="../ink/ink280.xml"/><Relationship Id="rId42" Type="http://schemas.openxmlformats.org/officeDocument/2006/relationships/image" Target="../media/image292.png"/><Relationship Id="rId63" Type="http://schemas.openxmlformats.org/officeDocument/2006/relationships/customXml" Target="../ink/ink301.xml"/><Relationship Id="rId84" Type="http://schemas.openxmlformats.org/officeDocument/2006/relationships/image" Target="../media/image313.png"/><Relationship Id="rId138" Type="http://schemas.openxmlformats.org/officeDocument/2006/relationships/image" Target="../media/image340.png"/><Relationship Id="rId159" Type="http://schemas.openxmlformats.org/officeDocument/2006/relationships/customXml" Target="../ink/ink349.xml"/><Relationship Id="rId170" Type="http://schemas.openxmlformats.org/officeDocument/2006/relationships/image" Target="../media/image356.png"/><Relationship Id="rId107" Type="http://schemas.openxmlformats.org/officeDocument/2006/relationships/customXml" Target="../ink/ink323.xml"/><Relationship Id="rId11" Type="http://schemas.openxmlformats.org/officeDocument/2006/relationships/customXml" Target="../ink/ink275.xml"/><Relationship Id="rId32" Type="http://schemas.openxmlformats.org/officeDocument/2006/relationships/image" Target="../media/image287.png"/><Relationship Id="rId53" Type="http://schemas.openxmlformats.org/officeDocument/2006/relationships/customXml" Target="../ink/ink296.xml"/><Relationship Id="rId74" Type="http://schemas.openxmlformats.org/officeDocument/2006/relationships/image" Target="../media/image308.png"/><Relationship Id="rId128" Type="http://schemas.openxmlformats.org/officeDocument/2006/relationships/image" Target="../media/image335.png"/><Relationship Id="rId149" Type="http://schemas.openxmlformats.org/officeDocument/2006/relationships/customXml" Target="../ink/ink344.xml"/><Relationship Id="rId5" Type="http://schemas.openxmlformats.org/officeDocument/2006/relationships/customXml" Target="../ink/ink272.xml"/><Relationship Id="rId95" Type="http://schemas.openxmlformats.org/officeDocument/2006/relationships/customXml" Target="../ink/ink317.xml"/><Relationship Id="rId160" Type="http://schemas.openxmlformats.org/officeDocument/2006/relationships/image" Target="../media/image351.png"/><Relationship Id="rId181" Type="http://schemas.openxmlformats.org/officeDocument/2006/relationships/customXml" Target="../ink/ink360.xml"/><Relationship Id="rId22" Type="http://schemas.openxmlformats.org/officeDocument/2006/relationships/image" Target="../media/image282.png"/><Relationship Id="rId43" Type="http://schemas.openxmlformats.org/officeDocument/2006/relationships/customXml" Target="../ink/ink291.xml"/><Relationship Id="rId64" Type="http://schemas.openxmlformats.org/officeDocument/2006/relationships/image" Target="../media/image303.png"/><Relationship Id="rId118" Type="http://schemas.openxmlformats.org/officeDocument/2006/relationships/image" Target="../media/image330.png"/><Relationship Id="rId139" Type="http://schemas.openxmlformats.org/officeDocument/2006/relationships/customXml" Target="../ink/ink339.xml"/><Relationship Id="rId85" Type="http://schemas.openxmlformats.org/officeDocument/2006/relationships/customXml" Target="../ink/ink312.xml"/><Relationship Id="rId150" Type="http://schemas.openxmlformats.org/officeDocument/2006/relationships/image" Target="../media/image346.png"/><Relationship Id="rId171" Type="http://schemas.openxmlformats.org/officeDocument/2006/relationships/customXml" Target="../ink/ink355.xml"/><Relationship Id="rId12" Type="http://schemas.openxmlformats.org/officeDocument/2006/relationships/image" Target="../media/image277.png"/><Relationship Id="rId33" Type="http://schemas.openxmlformats.org/officeDocument/2006/relationships/customXml" Target="../ink/ink286.xml"/><Relationship Id="rId108" Type="http://schemas.openxmlformats.org/officeDocument/2006/relationships/image" Target="../media/image325.png"/><Relationship Id="rId129" Type="http://schemas.openxmlformats.org/officeDocument/2006/relationships/customXml" Target="../ink/ink334.xml"/><Relationship Id="rId54" Type="http://schemas.openxmlformats.org/officeDocument/2006/relationships/image" Target="../media/image298.png"/><Relationship Id="rId75" Type="http://schemas.openxmlformats.org/officeDocument/2006/relationships/customXml" Target="../ink/ink307.xml"/><Relationship Id="rId96" Type="http://schemas.openxmlformats.org/officeDocument/2006/relationships/image" Target="../media/image319.png"/><Relationship Id="rId140" Type="http://schemas.openxmlformats.org/officeDocument/2006/relationships/image" Target="../media/image341.png"/><Relationship Id="rId161" Type="http://schemas.openxmlformats.org/officeDocument/2006/relationships/customXml" Target="../ink/ink350.xml"/><Relationship Id="rId182" Type="http://schemas.openxmlformats.org/officeDocument/2006/relationships/image" Target="../media/image362.png"/><Relationship Id="rId6" Type="http://schemas.openxmlformats.org/officeDocument/2006/relationships/image" Target="../media/image274.png"/><Relationship Id="rId23" Type="http://schemas.openxmlformats.org/officeDocument/2006/relationships/customXml" Target="../ink/ink281.xml"/><Relationship Id="rId119" Type="http://schemas.openxmlformats.org/officeDocument/2006/relationships/customXml" Target="../ink/ink329.xml"/><Relationship Id="rId44" Type="http://schemas.openxmlformats.org/officeDocument/2006/relationships/image" Target="../media/image293.png"/><Relationship Id="rId65" Type="http://schemas.openxmlformats.org/officeDocument/2006/relationships/customXml" Target="../ink/ink302.xml"/><Relationship Id="rId86" Type="http://schemas.openxmlformats.org/officeDocument/2006/relationships/image" Target="../media/image314.png"/><Relationship Id="rId130" Type="http://schemas.openxmlformats.org/officeDocument/2006/relationships/image" Target="../media/image336.png"/><Relationship Id="rId151" Type="http://schemas.openxmlformats.org/officeDocument/2006/relationships/customXml" Target="../ink/ink345.xml"/><Relationship Id="rId172" Type="http://schemas.openxmlformats.org/officeDocument/2006/relationships/image" Target="../media/image357.png"/><Relationship Id="rId13" Type="http://schemas.openxmlformats.org/officeDocument/2006/relationships/customXml" Target="../ink/ink276.xml"/><Relationship Id="rId18" Type="http://schemas.openxmlformats.org/officeDocument/2006/relationships/image" Target="../media/image280.png"/><Relationship Id="rId39" Type="http://schemas.openxmlformats.org/officeDocument/2006/relationships/customXml" Target="../ink/ink289.xml"/><Relationship Id="rId109" Type="http://schemas.openxmlformats.org/officeDocument/2006/relationships/customXml" Target="../ink/ink324.xml"/><Relationship Id="rId34" Type="http://schemas.openxmlformats.org/officeDocument/2006/relationships/image" Target="../media/image288.png"/><Relationship Id="rId50" Type="http://schemas.openxmlformats.org/officeDocument/2006/relationships/image" Target="../media/image296.png"/><Relationship Id="rId55" Type="http://schemas.openxmlformats.org/officeDocument/2006/relationships/customXml" Target="../ink/ink297.xml"/><Relationship Id="rId76" Type="http://schemas.openxmlformats.org/officeDocument/2006/relationships/image" Target="../media/image309.png"/><Relationship Id="rId97" Type="http://schemas.openxmlformats.org/officeDocument/2006/relationships/customXml" Target="../ink/ink318.xml"/><Relationship Id="rId104" Type="http://schemas.openxmlformats.org/officeDocument/2006/relationships/image" Target="../media/image323.png"/><Relationship Id="rId120" Type="http://schemas.openxmlformats.org/officeDocument/2006/relationships/image" Target="../media/image331.png"/><Relationship Id="rId125" Type="http://schemas.openxmlformats.org/officeDocument/2006/relationships/customXml" Target="../ink/ink332.xml"/><Relationship Id="rId141" Type="http://schemas.openxmlformats.org/officeDocument/2006/relationships/customXml" Target="../ink/ink340.xml"/><Relationship Id="rId146" Type="http://schemas.openxmlformats.org/officeDocument/2006/relationships/image" Target="../media/image344.png"/><Relationship Id="rId167" Type="http://schemas.openxmlformats.org/officeDocument/2006/relationships/customXml" Target="../ink/ink353.xml"/><Relationship Id="rId7" Type="http://schemas.openxmlformats.org/officeDocument/2006/relationships/customXml" Target="../ink/ink273.xml"/><Relationship Id="rId71" Type="http://schemas.openxmlformats.org/officeDocument/2006/relationships/customXml" Target="../ink/ink305.xml"/><Relationship Id="rId92" Type="http://schemas.openxmlformats.org/officeDocument/2006/relationships/image" Target="../media/image317.png"/><Relationship Id="rId162" Type="http://schemas.openxmlformats.org/officeDocument/2006/relationships/image" Target="../media/image352.png"/><Relationship Id="rId183" Type="http://schemas.openxmlformats.org/officeDocument/2006/relationships/customXml" Target="../ink/ink361.xml"/><Relationship Id="rId2" Type="http://schemas.openxmlformats.org/officeDocument/2006/relationships/image" Target="../media/image272.png"/><Relationship Id="rId29" Type="http://schemas.openxmlformats.org/officeDocument/2006/relationships/customXml" Target="../ink/ink284.xml"/><Relationship Id="rId24" Type="http://schemas.openxmlformats.org/officeDocument/2006/relationships/image" Target="../media/image283.png"/><Relationship Id="rId40" Type="http://schemas.openxmlformats.org/officeDocument/2006/relationships/image" Target="../media/image291.png"/><Relationship Id="rId45" Type="http://schemas.openxmlformats.org/officeDocument/2006/relationships/customXml" Target="../ink/ink292.xml"/><Relationship Id="rId66" Type="http://schemas.openxmlformats.org/officeDocument/2006/relationships/image" Target="../media/image304.png"/><Relationship Id="rId87" Type="http://schemas.openxmlformats.org/officeDocument/2006/relationships/customXml" Target="../ink/ink313.xml"/><Relationship Id="rId110" Type="http://schemas.openxmlformats.org/officeDocument/2006/relationships/image" Target="../media/image326.png"/><Relationship Id="rId115" Type="http://schemas.openxmlformats.org/officeDocument/2006/relationships/customXml" Target="../ink/ink327.xml"/><Relationship Id="rId131" Type="http://schemas.openxmlformats.org/officeDocument/2006/relationships/customXml" Target="../ink/ink335.xml"/><Relationship Id="rId136" Type="http://schemas.openxmlformats.org/officeDocument/2006/relationships/image" Target="../media/image339.png"/><Relationship Id="rId157" Type="http://schemas.openxmlformats.org/officeDocument/2006/relationships/customXml" Target="../ink/ink348.xml"/><Relationship Id="rId178" Type="http://schemas.openxmlformats.org/officeDocument/2006/relationships/image" Target="../media/image360.png"/><Relationship Id="rId61" Type="http://schemas.openxmlformats.org/officeDocument/2006/relationships/customXml" Target="../ink/ink300.xml"/><Relationship Id="rId82" Type="http://schemas.openxmlformats.org/officeDocument/2006/relationships/image" Target="../media/image312.png"/><Relationship Id="rId152" Type="http://schemas.openxmlformats.org/officeDocument/2006/relationships/image" Target="../media/image347.png"/><Relationship Id="rId173" Type="http://schemas.openxmlformats.org/officeDocument/2006/relationships/customXml" Target="../ink/ink356.xml"/><Relationship Id="rId19" Type="http://schemas.openxmlformats.org/officeDocument/2006/relationships/customXml" Target="../ink/ink279.xml"/><Relationship Id="rId14" Type="http://schemas.openxmlformats.org/officeDocument/2006/relationships/image" Target="../media/image278.png"/><Relationship Id="rId30" Type="http://schemas.openxmlformats.org/officeDocument/2006/relationships/image" Target="../media/image286.png"/><Relationship Id="rId35" Type="http://schemas.openxmlformats.org/officeDocument/2006/relationships/customXml" Target="../ink/ink287.xml"/><Relationship Id="rId56" Type="http://schemas.openxmlformats.org/officeDocument/2006/relationships/image" Target="../media/image299.png"/><Relationship Id="rId77" Type="http://schemas.openxmlformats.org/officeDocument/2006/relationships/customXml" Target="../ink/ink308.xml"/><Relationship Id="rId100" Type="http://schemas.openxmlformats.org/officeDocument/2006/relationships/image" Target="../media/image321.png"/><Relationship Id="rId105" Type="http://schemas.openxmlformats.org/officeDocument/2006/relationships/customXml" Target="../ink/ink322.xml"/><Relationship Id="rId126" Type="http://schemas.openxmlformats.org/officeDocument/2006/relationships/image" Target="../media/image334.png"/><Relationship Id="rId147" Type="http://schemas.openxmlformats.org/officeDocument/2006/relationships/customXml" Target="../ink/ink343.xml"/><Relationship Id="rId168" Type="http://schemas.openxmlformats.org/officeDocument/2006/relationships/image" Target="../media/image355.png"/><Relationship Id="rId8" Type="http://schemas.openxmlformats.org/officeDocument/2006/relationships/image" Target="../media/image275.png"/><Relationship Id="rId51" Type="http://schemas.openxmlformats.org/officeDocument/2006/relationships/customXml" Target="../ink/ink295.xml"/><Relationship Id="rId72" Type="http://schemas.openxmlformats.org/officeDocument/2006/relationships/image" Target="../media/image307.png"/><Relationship Id="rId93" Type="http://schemas.openxmlformats.org/officeDocument/2006/relationships/customXml" Target="../ink/ink316.xml"/><Relationship Id="rId98" Type="http://schemas.openxmlformats.org/officeDocument/2006/relationships/image" Target="../media/image320.png"/><Relationship Id="rId121" Type="http://schemas.openxmlformats.org/officeDocument/2006/relationships/customXml" Target="../ink/ink330.xml"/><Relationship Id="rId142" Type="http://schemas.openxmlformats.org/officeDocument/2006/relationships/image" Target="../media/image342.png"/><Relationship Id="rId163" Type="http://schemas.openxmlformats.org/officeDocument/2006/relationships/customXml" Target="../ink/ink351.xml"/><Relationship Id="rId184" Type="http://schemas.openxmlformats.org/officeDocument/2006/relationships/image" Target="../media/image363.png"/><Relationship Id="rId3" Type="http://schemas.openxmlformats.org/officeDocument/2006/relationships/customXml" Target="../ink/ink271.xml"/><Relationship Id="rId25" Type="http://schemas.openxmlformats.org/officeDocument/2006/relationships/customXml" Target="../ink/ink282.xml"/><Relationship Id="rId46" Type="http://schemas.openxmlformats.org/officeDocument/2006/relationships/image" Target="../media/image294.png"/><Relationship Id="rId67" Type="http://schemas.openxmlformats.org/officeDocument/2006/relationships/customXml" Target="../ink/ink303.xml"/><Relationship Id="rId116" Type="http://schemas.openxmlformats.org/officeDocument/2006/relationships/image" Target="../media/image329.png"/><Relationship Id="rId137" Type="http://schemas.openxmlformats.org/officeDocument/2006/relationships/customXml" Target="../ink/ink338.xml"/><Relationship Id="rId158" Type="http://schemas.openxmlformats.org/officeDocument/2006/relationships/image" Target="../media/image350.png"/><Relationship Id="rId20" Type="http://schemas.openxmlformats.org/officeDocument/2006/relationships/image" Target="../media/image281.png"/><Relationship Id="rId41" Type="http://schemas.openxmlformats.org/officeDocument/2006/relationships/customXml" Target="../ink/ink290.xml"/><Relationship Id="rId62" Type="http://schemas.openxmlformats.org/officeDocument/2006/relationships/image" Target="../media/image302.png"/><Relationship Id="rId83" Type="http://schemas.openxmlformats.org/officeDocument/2006/relationships/customXml" Target="../ink/ink311.xml"/><Relationship Id="rId88" Type="http://schemas.openxmlformats.org/officeDocument/2006/relationships/image" Target="../media/image315.png"/><Relationship Id="rId111" Type="http://schemas.openxmlformats.org/officeDocument/2006/relationships/customXml" Target="../ink/ink325.xml"/><Relationship Id="rId132" Type="http://schemas.openxmlformats.org/officeDocument/2006/relationships/image" Target="../media/image337.png"/><Relationship Id="rId153" Type="http://schemas.openxmlformats.org/officeDocument/2006/relationships/customXml" Target="../ink/ink346.xml"/><Relationship Id="rId174" Type="http://schemas.openxmlformats.org/officeDocument/2006/relationships/image" Target="../media/image358.png"/><Relationship Id="rId179" Type="http://schemas.openxmlformats.org/officeDocument/2006/relationships/customXml" Target="../ink/ink359.xml"/><Relationship Id="rId15" Type="http://schemas.openxmlformats.org/officeDocument/2006/relationships/customXml" Target="../ink/ink277.xml"/><Relationship Id="rId36" Type="http://schemas.openxmlformats.org/officeDocument/2006/relationships/image" Target="../media/image289.png"/><Relationship Id="rId57" Type="http://schemas.openxmlformats.org/officeDocument/2006/relationships/customXml" Target="../ink/ink298.xml"/><Relationship Id="rId106" Type="http://schemas.openxmlformats.org/officeDocument/2006/relationships/image" Target="../media/image324.png"/><Relationship Id="rId127" Type="http://schemas.openxmlformats.org/officeDocument/2006/relationships/customXml" Target="../ink/ink333.xml"/><Relationship Id="rId10" Type="http://schemas.openxmlformats.org/officeDocument/2006/relationships/image" Target="../media/image276.png"/><Relationship Id="rId31" Type="http://schemas.openxmlformats.org/officeDocument/2006/relationships/customXml" Target="../ink/ink285.xml"/><Relationship Id="rId52" Type="http://schemas.openxmlformats.org/officeDocument/2006/relationships/image" Target="../media/image297.png"/><Relationship Id="rId73" Type="http://schemas.openxmlformats.org/officeDocument/2006/relationships/customXml" Target="../ink/ink306.xml"/><Relationship Id="rId78" Type="http://schemas.openxmlformats.org/officeDocument/2006/relationships/image" Target="../media/image310.png"/><Relationship Id="rId94" Type="http://schemas.openxmlformats.org/officeDocument/2006/relationships/image" Target="../media/image318.png"/><Relationship Id="rId99" Type="http://schemas.openxmlformats.org/officeDocument/2006/relationships/customXml" Target="../ink/ink319.xml"/><Relationship Id="rId101" Type="http://schemas.openxmlformats.org/officeDocument/2006/relationships/customXml" Target="../ink/ink320.xml"/><Relationship Id="rId122" Type="http://schemas.openxmlformats.org/officeDocument/2006/relationships/image" Target="../media/image332.png"/><Relationship Id="rId143" Type="http://schemas.openxmlformats.org/officeDocument/2006/relationships/customXml" Target="../ink/ink341.xml"/><Relationship Id="rId148" Type="http://schemas.openxmlformats.org/officeDocument/2006/relationships/image" Target="../media/image345.png"/><Relationship Id="rId164" Type="http://schemas.openxmlformats.org/officeDocument/2006/relationships/image" Target="../media/image353.png"/><Relationship Id="rId169" Type="http://schemas.openxmlformats.org/officeDocument/2006/relationships/customXml" Target="../ink/ink354.xml"/><Relationship Id="rId185" Type="http://schemas.openxmlformats.org/officeDocument/2006/relationships/customXml" Target="../ink/ink362.xml"/><Relationship Id="rId4" Type="http://schemas.openxmlformats.org/officeDocument/2006/relationships/image" Target="../media/image273.png"/><Relationship Id="rId9" Type="http://schemas.openxmlformats.org/officeDocument/2006/relationships/customXml" Target="../ink/ink274.xml"/><Relationship Id="rId180" Type="http://schemas.openxmlformats.org/officeDocument/2006/relationships/image" Target="../media/image361.png"/><Relationship Id="rId26" Type="http://schemas.openxmlformats.org/officeDocument/2006/relationships/image" Target="../media/image284.png"/><Relationship Id="rId47" Type="http://schemas.openxmlformats.org/officeDocument/2006/relationships/customXml" Target="../ink/ink293.xml"/><Relationship Id="rId68" Type="http://schemas.openxmlformats.org/officeDocument/2006/relationships/image" Target="../media/image305.png"/><Relationship Id="rId89" Type="http://schemas.openxmlformats.org/officeDocument/2006/relationships/customXml" Target="../ink/ink314.xml"/><Relationship Id="rId112" Type="http://schemas.openxmlformats.org/officeDocument/2006/relationships/image" Target="../media/image327.png"/><Relationship Id="rId133" Type="http://schemas.openxmlformats.org/officeDocument/2006/relationships/customXml" Target="../ink/ink336.xml"/><Relationship Id="rId154" Type="http://schemas.openxmlformats.org/officeDocument/2006/relationships/image" Target="../media/image348.png"/><Relationship Id="rId175" Type="http://schemas.openxmlformats.org/officeDocument/2006/relationships/customXml" Target="../ink/ink357.xml"/><Relationship Id="rId16" Type="http://schemas.openxmlformats.org/officeDocument/2006/relationships/image" Target="../media/image279.png"/><Relationship Id="rId37" Type="http://schemas.openxmlformats.org/officeDocument/2006/relationships/customXml" Target="../ink/ink288.xml"/><Relationship Id="rId58" Type="http://schemas.openxmlformats.org/officeDocument/2006/relationships/image" Target="../media/image300.png"/><Relationship Id="rId79" Type="http://schemas.openxmlformats.org/officeDocument/2006/relationships/customXml" Target="../ink/ink309.xml"/><Relationship Id="rId102" Type="http://schemas.openxmlformats.org/officeDocument/2006/relationships/image" Target="../media/image322.png"/><Relationship Id="rId123" Type="http://schemas.openxmlformats.org/officeDocument/2006/relationships/customXml" Target="../ink/ink331.xml"/><Relationship Id="rId144" Type="http://schemas.openxmlformats.org/officeDocument/2006/relationships/image" Target="../media/image343.png"/><Relationship Id="rId90" Type="http://schemas.openxmlformats.org/officeDocument/2006/relationships/image" Target="../media/image316.png"/><Relationship Id="rId165" Type="http://schemas.openxmlformats.org/officeDocument/2006/relationships/customXml" Target="../ink/ink352.xml"/><Relationship Id="rId186" Type="http://schemas.openxmlformats.org/officeDocument/2006/relationships/image" Target="../media/image364.png"/><Relationship Id="rId27" Type="http://schemas.openxmlformats.org/officeDocument/2006/relationships/customXml" Target="../ink/ink283.xml"/><Relationship Id="rId48" Type="http://schemas.openxmlformats.org/officeDocument/2006/relationships/image" Target="../media/image295.png"/><Relationship Id="rId69" Type="http://schemas.openxmlformats.org/officeDocument/2006/relationships/customXml" Target="../ink/ink304.xml"/><Relationship Id="rId113" Type="http://schemas.openxmlformats.org/officeDocument/2006/relationships/customXml" Target="../ink/ink326.xml"/><Relationship Id="rId134" Type="http://schemas.openxmlformats.org/officeDocument/2006/relationships/image" Target="../media/image338.png"/><Relationship Id="rId80" Type="http://schemas.openxmlformats.org/officeDocument/2006/relationships/image" Target="../media/image311.png"/><Relationship Id="rId155" Type="http://schemas.openxmlformats.org/officeDocument/2006/relationships/customXml" Target="../ink/ink347.xml"/><Relationship Id="rId176" Type="http://schemas.openxmlformats.org/officeDocument/2006/relationships/image" Target="../media/image359.png"/><Relationship Id="rId17" Type="http://schemas.openxmlformats.org/officeDocument/2006/relationships/customXml" Target="../ink/ink278.xml"/><Relationship Id="rId38" Type="http://schemas.openxmlformats.org/officeDocument/2006/relationships/image" Target="../media/image290.png"/><Relationship Id="rId59" Type="http://schemas.openxmlformats.org/officeDocument/2006/relationships/customXml" Target="../ink/ink299.xml"/><Relationship Id="rId103" Type="http://schemas.openxmlformats.org/officeDocument/2006/relationships/customXml" Target="../ink/ink321.xml"/><Relationship Id="rId124" Type="http://schemas.openxmlformats.org/officeDocument/2006/relationships/image" Target="../media/image333.png"/><Relationship Id="rId70" Type="http://schemas.openxmlformats.org/officeDocument/2006/relationships/image" Target="../media/image306.png"/><Relationship Id="rId91" Type="http://schemas.openxmlformats.org/officeDocument/2006/relationships/customXml" Target="../ink/ink315.xml"/><Relationship Id="rId145" Type="http://schemas.openxmlformats.org/officeDocument/2006/relationships/customXml" Target="../ink/ink342.xml"/><Relationship Id="rId166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285.png"/><Relationship Id="rId49" Type="http://schemas.openxmlformats.org/officeDocument/2006/relationships/customXml" Target="../ink/ink294.xml"/><Relationship Id="rId114" Type="http://schemas.openxmlformats.org/officeDocument/2006/relationships/image" Target="../media/image328.png"/><Relationship Id="rId60" Type="http://schemas.openxmlformats.org/officeDocument/2006/relationships/image" Target="../media/image301.png"/><Relationship Id="rId81" Type="http://schemas.openxmlformats.org/officeDocument/2006/relationships/customXml" Target="../ink/ink310.xml"/><Relationship Id="rId135" Type="http://schemas.openxmlformats.org/officeDocument/2006/relationships/customXml" Target="../ink/ink337.xml"/><Relationship Id="rId156" Type="http://schemas.openxmlformats.org/officeDocument/2006/relationships/image" Target="../media/image349.png"/><Relationship Id="rId177" Type="http://schemas.openxmlformats.org/officeDocument/2006/relationships/customXml" Target="../ink/ink3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3.xml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8.png"/><Relationship Id="rId26" Type="http://schemas.openxmlformats.org/officeDocument/2006/relationships/image" Target="../media/image12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6.png"/><Relationship Id="rId42" Type="http://schemas.openxmlformats.org/officeDocument/2006/relationships/image" Target="../media/image20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5.xml"/><Relationship Id="rId24" Type="http://schemas.openxmlformats.org/officeDocument/2006/relationships/image" Target="../media/image11.png"/><Relationship Id="rId32" Type="http://schemas.openxmlformats.org/officeDocument/2006/relationships/image" Target="../media/image15.png"/><Relationship Id="rId37" Type="http://schemas.openxmlformats.org/officeDocument/2006/relationships/customXml" Target="../ink/ink18.xml"/><Relationship Id="rId40" Type="http://schemas.openxmlformats.org/officeDocument/2006/relationships/image" Target="../media/image19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3.png"/><Relationship Id="rId36" Type="http://schemas.openxmlformats.org/officeDocument/2006/relationships/image" Target="../media/image17.png"/><Relationship Id="rId10" Type="http://schemas.openxmlformats.org/officeDocument/2006/relationships/image" Target="../media/image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6.png"/><Relationship Id="rId22" Type="http://schemas.openxmlformats.org/officeDocument/2006/relationships/image" Target="../media/image10.png"/><Relationship Id="rId27" Type="http://schemas.openxmlformats.org/officeDocument/2006/relationships/customXml" Target="../ink/ink13.xml"/><Relationship Id="rId30" Type="http://schemas.openxmlformats.org/officeDocument/2006/relationships/image" Target="../media/image14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3.png"/><Relationship Id="rId3" Type="http://schemas.openxmlformats.org/officeDocument/2006/relationships/customXml" Target="../ink/ink1.xml"/><Relationship Id="rId12" Type="http://schemas.openxmlformats.org/officeDocument/2006/relationships/image" Target="../media/image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8.png"/><Relationship Id="rId46" Type="http://schemas.openxmlformats.org/officeDocument/2006/relationships/image" Target="../media/image22.png"/><Relationship Id="rId20" Type="http://schemas.openxmlformats.org/officeDocument/2006/relationships/image" Target="../media/image9.png"/><Relationship Id="rId41" Type="http://schemas.openxmlformats.org/officeDocument/2006/relationships/customXml" Target="../ink/ink20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.png"/><Relationship Id="rId21" Type="http://schemas.openxmlformats.org/officeDocument/2006/relationships/image" Target="../media/image32.png"/><Relationship Id="rId42" Type="http://schemas.openxmlformats.org/officeDocument/2006/relationships/image" Target="../media/image42.png"/><Relationship Id="rId63" Type="http://schemas.openxmlformats.org/officeDocument/2006/relationships/customXml" Target="../ink/ink54.xml"/><Relationship Id="rId84" Type="http://schemas.openxmlformats.org/officeDocument/2006/relationships/image" Target="../media/image63.png"/><Relationship Id="rId138" Type="http://schemas.openxmlformats.org/officeDocument/2006/relationships/customXml" Target="../ink/ink96.xml"/><Relationship Id="rId159" Type="http://schemas.openxmlformats.org/officeDocument/2006/relationships/image" Target="../media/image96.png"/><Relationship Id="rId107" Type="http://schemas.openxmlformats.org/officeDocument/2006/relationships/image" Target="../media/image72.png"/><Relationship Id="rId11" Type="http://schemas.openxmlformats.org/officeDocument/2006/relationships/image" Target="../media/image27.png"/><Relationship Id="rId32" Type="http://schemas.openxmlformats.org/officeDocument/2006/relationships/image" Target="../media/image37.png"/><Relationship Id="rId53" Type="http://schemas.openxmlformats.org/officeDocument/2006/relationships/customXml" Target="../ink/ink49.xml"/><Relationship Id="rId74" Type="http://schemas.openxmlformats.org/officeDocument/2006/relationships/image" Target="../media/image58.png"/><Relationship Id="rId128" Type="http://schemas.openxmlformats.org/officeDocument/2006/relationships/customXml" Target="../ink/ink91.xml"/><Relationship Id="rId149" Type="http://schemas.openxmlformats.org/officeDocument/2006/relationships/image" Target="../media/image91.png"/><Relationship Id="rId5" Type="http://schemas.openxmlformats.org/officeDocument/2006/relationships/image" Target="../media/image24.png"/><Relationship Id="rId95" Type="http://schemas.openxmlformats.org/officeDocument/2006/relationships/customXml" Target="../ink/ink70.xml"/><Relationship Id="rId160" Type="http://schemas.openxmlformats.org/officeDocument/2006/relationships/customXml" Target="../ink/ink107.xml"/><Relationship Id="rId22" Type="http://schemas.openxmlformats.org/officeDocument/2006/relationships/customXml" Target="../ink/ink33.xml"/><Relationship Id="rId43" Type="http://schemas.openxmlformats.org/officeDocument/2006/relationships/customXml" Target="../ink/ink44.xml"/><Relationship Id="rId64" Type="http://schemas.openxmlformats.org/officeDocument/2006/relationships/image" Target="../media/image53.png"/><Relationship Id="rId118" Type="http://schemas.openxmlformats.org/officeDocument/2006/relationships/customXml" Target="../ink/ink86.xml"/><Relationship Id="rId139" Type="http://schemas.openxmlformats.org/officeDocument/2006/relationships/image" Target="../media/image86.png"/><Relationship Id="rId85" Type="http://schemas.openxmlformats.org/officeDocument/2006/relationships/customXml" Target="../ink/ink65.xml"/><Relationship Id="rId150" Type="http://schemas.openxmlformats.org/officeDocument/2006/relationships/customXml" Target="../ink/ink102.xml"/><Relationship Id="rId12" Type="http://schemas.openxmlformats.org/officeDocument/2006/relationships/customXml" Target="../ink/ink28.xml"/><Relationship Id="rId17" Type="http://schemas.openxmlformats.org/officeDocument/2006/relationships/image" Target="../media/image30.png"/><Relationship Id="rId33" Type="http://schemas.openxmlformats.org/officeDocument/2006/relationships/customXml" Target="../ink/ink39.xml"/><Relationship Id="rId38" Type="http://schemas.openxmlformats.org/officeDocument/2006/relationships/image" Target="../media/image40.png"/><Relationship Id="rId59" Type="http://schemas.openxmlformats.org/officeDocument/2006/relationships/customXml" Target="../ink/ink52.xml"/><Relationship Id="rId103" Type="http://schemas.openxmlformats.org/officeDocument/2006/relationships/customXml" Target="../ink/ink76.xml"/><Relationship Id="rId108" Type="http://schemas.openxmlformats.org/officeDocument/2006/relationships/customXml" Target="../ink/ink79.xml"/><Relationship Id="rId124" Type="http://schemas.openxmlformats.org/officeDocument/2006/relationships/customXml" Target="../ink/ink89.xml"/><Relationship Id="rId129" Type="http://schemas.openxmlformats.org/officeDocument/2006/relationships/image" Target="../media/image81.png"/><Relationship Id="rId54" Type="http://schemas.openxmlformats.org/officeDocument/2006/relationships/image" Target="../media/image48.png"/><Relationship Id="rId70" Type="http://schemas.openxmlformats.org/officeDocument/2006/relationships/image" Target="../media/image56.png"/><Relationship Id="rId75" Type="http://schemas.openxmlformats.org/officeDocument/2006/relationships/customXml" Target="../ink/ink60.xml"/><Relationship Id="rId91" Type="http://schemas.openxmlformats.org/officeDocument/2006/relationships/customXml" Target="../ink/ink68.xml"/><Relationship Id="rId96" Type="http://schemas.openxmlformats.org/officeDocument/2006/relationships/customXml" Target="../ink/ink71.xml"/><Relationship Id="rId140" Type="http://schemas.openxmlformats.org/officeDocument/2006/relationships/customXml" Target="../ink/ink97.xml"/><Relationship Id="rId145" Type="http://schemas.openxmlformats.org/officeDocument/2006/relationships/image" Target="../media/image89.png"/><Relationship Id="rId161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23" Type="http://schemas.openxmlformats.org/officeDocument/2006/relationships/image" Target="../media/image33.png"/><Relationship Id="rId28" Type="http://schemas.openxmlformats.org/officeDocument/2006/relationships/customXml" Target="../ink/ink36.xml"/><Relationship Id="rId49" Type="http://schemas.openxmlformats.org/officeDocument/2006/relationships/customXml" Target="../ink/ink47.xml"/><Relationship Id="rId114" Type="http://schemas.openxmlformats.org/officeDocument/2006/relationships/customXml" Target="../ink/ink83.xml"/><Relationship Id="rId119" Type="http://schemas.openxmlformats.org/officeDocument/2006/relationships/image" Target="../media/image76.png"/><Relationship Id="rId44" Type="http://schemas.openxmlformats.org/officeDocument/2006/relationships/image" Target="../media/image43.png"/><Relationship Id="rId60" Type="http://schemas.openxmlformats.org/officeDocument/2006/relationships/image" Target="../media/image51.png"/><Relationship Id="rId65" Type="http://schemas.openxmlformats.org/officeDocument/2006/relationships/customXml" Target="../ink/ink55.xml"/><Relationship Id="rId81" Type="http://schemas.openxmlformats.org/officeDocument/2006/relationships/customXml" Target="../ink/ink63.xml"/><Relationship Id="rId86" Type="http://schemas.openxmlformats.org/officeDocument/2006/relationships/image" Target="../media/image64.png"/><Relationship Id="rId130" Type="http://schemas.openxmlformats.org/officeDocument/2006/relationships/customXml" Target="../ink/ink92.xml"/><Relationship Id="rId135" Type="http://schemas.openxmlformats.org/officeDocument/2006/relationships/image" Target="../media/image84.png"/><Relationship Id="rId151" Type="http://schemas.openxmlformats.org/officeDocument/2006/relationships/image" Target="../media/image92.png"/><Relationship Id="rId156" Type="http://schemas.openxmlformats.org/officeDocument/2006/relationships/customXml" Target="../ink/ink105.xml"/><Relationship Id="rId13" Type="http://schemas.openxmlformats.org/officeDocument/2006/relationships/image" Target="../media/image28.png"/><Relationship Id="rId18" Type="http://schemas.openxmlformats.org/officeDocument/2006/relationships/customXml" Target="../ink/ink31.xml"/><Relationship Id="rId39" Type="http://schemas.openxmlformats.org/officeDocument/2006/relationships/customXml" Target="../ink/ink42.xml"/><Relationship Id="rId109" Type="http://schemas.openxmlformats.org/officeDocument/2006/relationships/customXml" Target="../ink/ink80.xml"/><Relationship Id="rId34" Type="http://schemas.openxmlformats.org/officeDocument/2006/relationships/image" Target="../media/image38.png"/><Relationship Id="rId50" Type="http://schemas.openxmlformats.org/officeDocument/2006/relationships/image" Target="../media/image46.png"/><Relationship Id="rId55" Type="http://schemas.openxmlformats.org/officeDocument/2006/relationships/customXml" Target="../ink/ink50.xml"/><Relationship Id="rId76" Type="http://schemas.openxmlformats.org/officeDocument/2006/relationships/image" Target="../media/image59.png"/><Relationship Id="rId97" Type="http://schemas.openxmlformats.org/officeDocument/2006/relationships/customXml" Target="../ink/ink72.xml"/><Relationship Id="rId104" Type="http://schemas.openxmlformats.org/officeDocument/2006/relationships/image" Target="../media/image71.png"/><Relationship Id="rId120" Type="http://schemas.openxmlformats.org/officeDocument/2006/relationships/customXml" Target="../ink/ink87.xml"/><Relationship Id="rId125" Type="http://schemas.openxmlformats.org/officeDocument/2006/relationships/image" Target="../media/image79.png"/><Relationship Id="rId141" Type="http://schemas.openxmlformats.org/officeDocument/2006/relationships/image" Target="../media/image87.png"/><Relationship Id="rId146" Type="http://schemas.openxmlformats.org/officeDocument/2006/relationships/customXml" Target="../ink/ink100.xml"/><Relationship Id="rId7" Type="http://schemas.openxmlformats.org/officeDocument/2006/relationships/image" Target="../media/image25.png"/><Relationship Id="rId71" Type="http://schemas.openxmlformats.org/officeDocument/2006/relationships/customXml" Target="../ink/ink58.xml"/><Relationship Id="rId92" Type="http://schemas.openxmlformats.org/officeDocument/2006/relationships/image" Target="../media/image67.png"/><Relationship Id="rId162" Type="http://schemas.openxmlformats.org/officeDocument/2006/relationships/customXml" Target="../ink/ink108.xml"/><Relationship Id="rId2" Type="http://schemas.openxmlformats.org/officeDocument/2006/relationships/customXml" Target="../ink/ink23.xml"/><Relationship Id="rId29" Type="http://schemas.openxmlformats.org/officeDocument/2006/relationships/image" Target="../media/image36.png"/><Relationship Id="rId24" Type="http://schemas.openxmlformats.org/officeDocument/2006/relationships/customXml" Target="../ink/ink34.xml"/><Relationship Id="rId40" Type="http://schemas.openxmlformats.org/officeDocument/2006/relationships/image" Target="../media/image41.png"/><Relationship Id="rId45" Type="http://schemas.openxmlformats.org/officeDocument/2006/relationships/customXml" Target="../ink/ink45.xml"/><Relationship Id="rId66" Type="http://schemas.openxmlformats.org/officeDocument/2006/relationships/image" Target="../media/image54.png"/><Relationship Id="rId87" Type="http://schemas.openxmlformats.org/officeDocument/2006/relationships/customXml" Target="../ink/ink66.xml"/><Relationship Id="rId110" Type="http://schemas.openxmlformats.org/officeDocument/2006/relationships/image" Target="../media/image73.png"/><Relationship Id="rId115" Type="http://schemas.openxmlformats.org/officeDocument/2006/relationships/customXml" Target="../ink/ink84.xml"/><Relationship Id="rId131" Type="http://schemas.openxmlformats.org/officeDocument/2006/relationships/image" Target="../media/image82.png"/><Relationship Id="rId136" Type="http://schemas.openxmlformats.org/officeDocument/2006/relationships/customXml" Target="../ink/ink95.xml"/><Relationship Id="rId157" Type="http://schemas.openxmlformats.org/officeDocument/2006/relationships/image" Target="../media/image95.png"/><Relationship Id="rId61" Type="http://schemas.openxmlformats.org/officeDocument/2006/relationships/customXml" Target="../ink/ink53.xml"/><Relationship Id="rId82" Type="http://schemas.openxmlformats.org/officeDocument/2006/relationships/image" Target="../media/image62.png"/><Relationship Id="rId152" Type="http://schemas.openxmlformats.org/officeDocument/2006/relationships/customXml" Target="../ink/ink103.xml"/><Relationship Id="rId19" Type="http://schemas.openxmlformats.org/officeDocument/2006/relationships/image" Target="../media/image31.png"/><Relationship Id="rId14" Type="http://schemas.openxmlformats.org/officeDocument/2006/relationships/customXml" Target="../ink/ink29.xml"/><Relationship Id="rId30" Type="http://schemas.openxmlformats.org/officeDocument/2006/relationships/customXml" Target="../ink/ink37.xml"/><Relationship Id="rId35" Type="http://schemas.openxmlformats.org/officeDocument/2006/relationships/customXml" Target="../ink/ink40.xml"/><Relationship Id="rId56" Type="http://schemas.openxmlformats.org/officeDocument/2006/relationships/image" Target="../media/image49.png"/><Relationship Id="rId77" Type="http://schemas.openxmlformats.org/officeDocument/2006/relationships/customXml" Target="../ink/ink61.xml"/><Relationship Id="rId100" Type="http://schemas.openxmlformats.org/officeDocument/2006/relationships/customXml" Target="../ink/ink74.xml"/><Relationship Id="rId105" Type="http://schemas.openxmlformats.org/officeDocument/2006/relationships/customXml" Target="../ink/ink77.xml"/><Relationship Id="rId126" Type="http://schemas.openxmlformats.org/officeDocument/2006/relationships/customXml" Target="../ink/ink90.xml"/><Relationship Id="rId147" Type="http://schemas.openxmlformats.org/officeDocument/2006/relationships/image" Target="../media/image90.png"/><Relationship Id="rId8" Type="http://schemas.openxmlformats.org/officeDocument/2006/relationships/customXml" Target="../ink/ink26.xml"/><Relationship Id="rId51" Type="http://schemas.openxmlformats.org/officeDocument/2006/relationships/customXml" Target="../ink/ink48.xml"/><Relationship Id="rId72" Type="http://schemas.openxmlformats.org/officeDocument/2006/relationships/image" Target="../media/image57.png"/><Relationship Id="rId93" Type="http://schemas.openxmlformats.org/officeDocument/2006/relationships/customXml" Target="../ink/ink69.xml"/><Relationship Id="rId98" Type="http://schemas.openxmlformats.org/officeDocument/2006/relationships/image" Target="../media/image69.png"/><Relationship Id="rId121" Type="http://schemas.openxmlformats.org/officeDocument/2006/relationships/image" Target="../media/image77.png"/><Relationship Id="rId142" Type="http://schemas.openxmlformats.org/officeDocument/2006/relationships/customXml" Target="../ink/ink98.xml"/><Relationship Id="rId163" Type="http://schemas.openxmlformats.org/officeDocument/2006/relationships/image" Target="../media/image98.png"/><Relationship Id="rId3" Type="http://schemas.openxmlformats.org/officeDocument/2006/relationships/image" Target="../media/image23.png"/><Relationship Id="rId25" Type="http://schemas.openxmlformats.org/officeDocument/2006/relationships/image" Target="../media/image34.png"/><Relationship Id="rId46" Type="http://schemas.openxmlformats.org/officeDocument/2006/relationships/image" Target="../media/image44.png"/><Relationship Id="rId67" Type="http://schemas.openxmlformats.org/officeDocument/2006/relationships/customXml" Target="../ink/ink56.xml"/><Relationship Id="rId116" Type="http://schemas.openxmlformats.org/officeDocument/2006/relationships/customXml" Target="../ink/ink85.xml"/><Relationship Id="rId137" Type="http://schemas.openxmlformats.org/officeDocument/2006/relationships/image" Target="../media/image85.png"/><Relationship Id="rId158" Type="http://schemas.openxmlformats.org/officeDocument/2006/relationships/customXml" Target="../ink/ink106.xml"/><Relationship Id="rId20" Type="http://schemas.openxmlformats.org/officeDocument/2006/relationships/customXml" Target="../ink/ink32.xml"/><Relationship Id="rId41" Type="http://schemas.openxmlformats.org/officeDocument/2006/relationships/customXml" Target="../ink/ink43.xml"/><Relationship Id="rId62" Type="http://schemas.openxmlformats.org/officeDocument/2006/relationships/image" Target="../media/image52.png"/><Relationship Id="rId83" Type="http://schemas.openxmlformats.org/officeDocument/2006/relationships/customXml" Target="../ink/ink64.xml"/><Relationship Id="rId88" Type="http://schemas.openxmlformats.org/officeDocument/2006/relationships/image" Target="../media/image65.png"/><Relationship Id="rId111" Type="http://schemas.openxmlformats.org/officeDocument/2006/relationships/customXml" Target="../ink/ink81.xml"/><Relationship Id="rId132" Type="http://schemas.openxmlformats.org/officeDocument/2006/relationships/customXml" Target="../ink/ink93.xml"/><Relationship Id="rId153" Type="http://schemas.openxmlformats.org/officeDocument/2006/relationships/image" Target="../media/image93.png"/><Relationship Id="rId15" Type="http://schemas.openxmlformats.org/officeDocument/2006/relationships/image" Target="../media/image29.png"/><Relationship Id="rId36" Type="http://schemas.openxmlformats.org/officeDocument/2006/relationships/image" Target="../media/image39.png"/><Relationship Id="rId57" Type="http://schemas.openxmlformats.org/officeDocument/2006/relationships/customXml" Target="../ink/ink51.xml"/><Relationship Id="rId106" Type="http://schemas.openxmlformats.org/officeDocument/2006/relationships/customXml" Target="../ink/ink78.xml"/><Relationship Id="rId127" Type="http://schemas.openxmlformats.org/officeDocument/2006/relationships/image" Target="../media/image80.png"/><Relationship Id="rId10" Type="http://schemas.openxmlformats.org/officeDocument/2006/relationships/customXml" Target="../ink/ink27.xml"/><Relationship Id="rId31" Type="http://schemas.openxmlformats.org/officeDocument/2006/relationships/customXml" Target="../ink/ink38.xml"/><Relationship Id="rId52" Type="http://schemas.openxmlformats.org/officeDocument/2006/relationships/image" Target="../media/image47.png"/><Relationship Id="rId73" Type="http://schemas.openxmlformats.org/officeDocument/2006/relationships/customXml" Target="../ink/ink59.xml"/><Relationship Id="rId78" Type="http://schemas.openxmlformats.org/officeDocument/2006/relationships/image" Target="../media/image60.png"/><Relationship Id="rId94" Type="http://schemas.openxmlformats.org/officeDocument/2006/relationships/image" Target="../media/image68.png"/><Relationship Id="rId99" Type="http://schemas.openxmlformats.org/officeDocument/2006/relationships/customXml" Target="../ink/ink73.xml"/><Relationship Id="rId101" Type="http://schemas.openxmlformats.org/officeDocument/2006/relationships/customXml" Target="../ink/ink75.xml"/><Relationship Id="rId122" Type="http://schemas.openxmlformats.org/officeDocument/2006/relationships/customXml" Target="../ink/ink88.xml"/><Relationship Id="rId143" Type="http://schemas.openxmlformats.org/officeDocument/2006/relationships/image" Target="../media/image88.png"/><Relationship Id="rId148" Type="http://schemas.openxmlformats.org/officeDocument/2006/relationships/customXml" Target="../ink/ink101.xml"/><Relationship Id="rId164" Type="http://schemas.openxmlformats.org/officeDocument/2006/relationships/customXml" Target="../ink/ink109.xml"/><Relationship Id="rId4" Type="http://schemas.openxmlformats.org/officeDocument/2006/relationships/customXml" Target="../ink/ink24.xml"/><Relationship Id="rId9" Type="http://schemas.openxmlformats.org/officeDocument/2006/relationships/image" Target="../media/image26.png"/><Relationship Id="rId26" Type="http://schemas.openxmlformats.org/officeDocument/2006/relationships/customXml" Target="../ink/ink35.xml"/><Relationship Id="rId47" Type="http://schemas.openxmlformats.org/officeDocument/2006/relationships/customXml" Target="../ink/ink46.xml"/><Relationship Id="rId68" Type="http://schemas.openxmlformats.org/officeDocument/2006/relationships/image" Target="../media/image55.png"/><Relationship Id="rId89" Type="http://schemas.openxmlformats.org/officeDocument/2006/relationships/customXml" Target="../ink/ink67.xml"/><Relationship Id="rId112" Type="http://schemas.openxmlformats.org/officeDocument/2006/relationships/customXml" Target="../ink/ink82.xml"/><Relationship Id="rId133" Type="http://schemas.openxmlformats.org/officeDocument/2006/relationships/image" Target="../media/image83.png"/><Relationship Id="rId154" Type="http://schemas.openxmlformats.org/officeDocument/2006/relationships/customXml" Target="../ink/ink104.xml"/><Relationship Id="rId16" Type="http://schemas.openxmlformats.org/officeDocument/2006/relationships/customXml" Target="../ink/ink30.xml"/><Relationship Id="rId37" Type="http://schemas.openxmlformats.org/officeDocument/2006/relationships/customXml" Target="../ink/ink41.xml"/><Relationship Id="rId58" Type="http://schemas.openxmlformats.org/officeDocument/2006/relationships/image" Target="../media/image50.png"/><Relationship Id="rId79" Type="http://schemas.openxmlformats.org/officeDocument/2006/relationships/customXml" Target="../ink/ink62.xml"/><Relationship Id="rId102" Type="http://schemas.openxmlformats.org/officeDocument/2006/relationships/image" Target="../media/image70.png"/><Relationship Id="rId123" Type="http://schemas.openxmlformats.org/officeDocument/2006/relationships/image" Target="../media/image78.png"/><Relationship Id="rId144" Type="http://schemas.openxmlformats.org/officeDocument/2006/relationships/customXml" Target="../ink/ink99.xml"/><Relationship Id="rId90" Type="http://schemas.openxmlformats.org/officeDocument/2006/relationships/image" Target="../media/image66.png"/><Relationship Id="rId165" Type="http://schemas.openxmlformats.org/officeDocument/2006/relationships/image" Target="../media/image99.png"/><Relationship Id="rId27" Type="http://schemas.openxmlformats.org/officeDocument/2006/relationships/image" Target="../media/image35.png"/><Relationship Id="rId48" Type="http://schemas.openxmlformats.org/officeDocument/2006/relationships/image" Target="../media/image45.png"/><Relationship Id="rId69" Type="http://schemas.openxmlformats.org/officeDocument/2006/relationships/customXml" Target="../ink/ink57.xml"/><Relationship Id="rId113" Type="http://schemas.openxmlformats.org/officeDocument/2006/relationships/image" Target="../media/image74.png"/><Relationship Id="rId134" Type="http://schemas.openxmlformats.org/officeDocument/2006/relationships/customXml" Target="../ink/ink94.xml"/><Relationship Id="rId80" Type="http://schemas.openxmlformats.org/officeDocument/2006/relationships/image" Target="../media/image61.png"/><Relationship Id="rId155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customXml" Target="../ink/ink114.xml"/><Relationship Id="rId18" Type="http://schemas.openxmlformats.org/officeDocument/2006/relationships/image" Target="../media/image107.png"/><Relationship Id="rId26" Type="http://schemas.openxmlformats.org/officeDocument/2006/relationships/image" Target="../media/image111.png"/><Relationship Id="rId3" Type="http://schemas.openxmlformats.org/officeDocument/2006/relationships/oleObject" Target="../embeddings/oleObject1.bin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04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6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customXml" Target="../ink/ink113.xml"/><Relationship Id="rId24" Type="http://schemas.openxmlformats.org/officeDocument/2006/relationships/image" Target="../media/image110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10" Type="http://schemas.openxmlformats.org/officeDocument/2006/relationships/image" Target="../media/image103.png"/><Relationship Id="rId19" Type="http://schemas.openxmlformats.org/officeDocument/2006/relationships/customXml" Target="../ink/ink117.xml"/><Relationship Id="rId4" Type="http://schemas.openxmlformats.org/officeDocument/2006/relationships/image" Target="../media/image100.emf"/><Relationship Id="rId9" Type="http://schemas.openxmlformats.org/officeDocument/2006/relationships/customXml" Target="../ink/ink112.xml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customXml" Target="../ink/ink12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1" Type="http://schemas.openxmlformats.org/officeDocument/2006/relationships/image" Target="../media/image124.png"/><Relationship Id="rId42" Type="http://schemas.openxmlformats.org/officeDocument/2006/relationships/customXml" Target="../ink/ink141.xml"/><Relationship Id="rId63" Type="http://schemas.openxmlformats.org/officeDocument/2006/relationships/image" Target="../media/image145.png"/><Relationship Id="rId84" Type="http://schemas.openxmlformats.org/officeDocument/2006/relationships/customXml" Target="../ink/ink162.xml"/><Relationship Id="rId138" Type="http://schemas.openxmlformats.org/officeDocument/2006/relationships/customXml" Target="../ink/ink189.xml"/><Relationship Id="rId107" Type="http://schemas.openxmlformats.org/officeDocument/2006/relationships/image" Target="../media/image166.png"/><Relationship Id="rId11" Type="http://schemas.openxmlformats.org/officeDocument/2006/relationships/image" Target="../media/image119.png"/><Relationship Id="rId32" Type="http://schemas.openxmlformats.org/officeDocument/2006/relationships/customXml" Target="../ink/ink136.xml"/><Relationship Id="rId53" Type="http://schemas.openxmlformats.org/officeDocument/2006/relationships/image" Target="../media/image140.png"/><Relationship Id="rId74" Type="http://schemas.openxmlformats.org/officeDocument/2006/relationships/customXml" Target="../ink/ink157.xml"/><Relationship Id="rId128" Type="http://schemas.openxmlformats.org/officeDocument/2006/relationships/customXml" Target="../ink/ink184.xml"/><Relationship Id="rId5" Type="http://schemas.openxmlformats.org/officeDocument/2006/relationships/image" Target="../media/image116.png"/><Relationship Id="rId90" Type="http://schemas.openxmlformats.org/officeDocument/2006/relationships/customXml" Target="../ink/ink165.xml"/><Relationship Id="rId95" Type="http://schemas.openxmlformats.org/officeDocument/2006/relationships/image" Target="../media/image160.png"/><Relationship Id="rId22" Type="http://schemas.openxmlformats.org/officeDocument/2006/relationships/customXml" Target="../ink/ink131.xml"/><Relationship Id="rId27" Type="http://schemas.openxmlformats.org/officeDocument/2006/relationships/image" Target="../media/image127.png"/><Relationship Id="rId43" Type="http://schemas.openxmlformats.org/officeDocument/2006/relationships/image" Target="../media/image135.png"/><Relationship Id="rId48" Type="http://schemas.openxmlformats.org/officeDocument/2006/relationships/customXml" Target="../ink/ink144.xml"/><Relationship Id="rId64" Type="http://schemas.openxmlformats.org/officeDocument/2006/relationships/customXml" Target="../ink/ink152.xml"/><Relationship Id="rId69" Type="http://schemas.openxmlformats.org/officeDocument/2006/relationships/image" Target="../media/image148.png"/><Relationship Id="rId113" Type="http://schemas.openxmlformats.org/officeDocument/2006/relationships/image" Target="../media/image169.png"/><Relationship Id="rId118" Type="http://schemas.openxmlformats.org/officeDocument/2006/relationships/customXml" Target="../ink/ink179.xml"/><Relationship Id="rId134" Type="http://schemas.openxmlformats.org/officeDocument/2006/relationships/customXml" Target="../ink/ink187.xml"/><Relationship Id="rId139" Type="http://schemas.openxmlformats.org/officeDocument/2006/relationships/image" Target="../media/image182.png"/><Relationship Id="rId80" Type="http://schemas.openxmlformats.org/officeDocument/2006/relationships/customXml" Target="../ink/ink160.xml"/><Relationship Id="rId85" Type="http://schemas.openxmlformats.org/officeDocument/2006/relationships/image" Target="../media/image155.png"/><Relationship Id="rId12" Type="http://schemas.openxmlformats.org/officeDocument/2006/relationships/customXml" Target="../ink/ink126.xml"/><Relationship Id="rId17" Type="http://schemas.openxmlformats.org/officeDocument/2006/relationships/image" Target="../media/image122.png"/><Relationship Id="rId33" Type="http://schemas.openxmlformats.org/officeDocument/2006/relationships/image" Target="../media/image130.png"/><Relationship Id="rId38" Type="http://schemas.openxmlformats.org/officeDocument/2006/relationships/customXml" Target="../ink/ink139.xml"/><Relationship Id="rId59" Type="http://schemas.openxmlformats.org/officeDocument/2006/relationships/image" Target="../media/image143.png"/><Relationship Id="rId103" Type="http://schemas.openxmlformats.org/officeDocument/2006/relationships/image" Target="../media/image164.png"/><Relationship Id="rId108" Type="http://schemas.openxmlformats.org/officeDocument/2006/relationships/customXml" Target="../ink/ink174.xml"/><Relationship Id="rId124" Type="http://schemas.openxmlformats.org/officeDocument/2006/relationships/customXml" Target="../ink/ink182.xml"/><Relationship Id="rId129" Type="http://schemas.openxmlformats.org/officeDocument/2006/relationships/image" Target="../media/image177.png"/><Relationship Id="rId54" Type="http://schemas.openxmlformats.org/officeDocument/2006/relationships/customXml" Target="../ink/ink147.xml"/><Relationship Id="rId70" Type="http://schemas.openxmlformats.org/officeDocument/2006/relationships/customXml" Target="../ink/ink155.xml"/><Relationship Id="rId75" Type="http://schemas.openxmlformats.org/officeDocument/2006/relationships/image" Target="../media/image151.png"/><Relationship Id="rId91" Type="http://schemas.openxmlformats.org/officeDocument/2006/relationships/image" Target="../media/image158.png"/><Relationship Id="rId96" Type="http://schemas.openxmlformats.org/officeDocument/2006/relationships/customXml" Target="../ink/ink168.xml"/><Relationship Id="rId140" Type="http://schemas.openxmlformats.org/officeDocument/2006/relationships/customXml" Target="../ink/ink190.xml"/><Relationship Id="rId145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3.xml"/><Relationship Id="rId23" Type="http://schemas.openxmlformats.org/officeDocument/2006/relationships/image" Target="../media/image125.png"/><Relationship Id="rId28" Type="http://schemas.openxmlformats.org/officeDocument/2006/relationships/customXml" Target="../ink/ink134.xml"/><Relationship Id="rId49" Type="http://schemas.openxmlformats.org/officeDocument/2006/relationships/image" Target="../media/image138.png"/><Relationship Id="rId114" Type="http://schemas.openxmlformats.org/officeDocument/2006/relationships/customXml" Target="../ink/ink177.xml"/><Relationship Id="rId119" Type="http://schemas.openxmlformats.org/officeDocument/2006/relationships/image" Target="../media/image172.png"/><Relationship Id="rId44" Type="http://schemas.openxmlformats.org/officeDocument/2006/relationships/customXml" Target="../ink/ink142.xml"/><Relationship Id="rId60" Type="http://schemas.openxmlformats.org/officeDocument/2006/relationships/customXml" Target="../ink/ink150.xml"/><Relationship Id="rId65" Type="http://schemas.openxmlformats.org/officeDocument/2006/relationships/image" Target="../media/image146.png"/><Relationship Id="rId81" Type="http://schemas.openxmlformats.org/officeDocument/2006/relationships/image" Target="../media/image108.png"/><Relationship Id="rId86" Type="http://schemas.openxmlformats.org/officeDocument/2006/relationships/customXml" Target="../ink/ink163.xml"/><Relationship Id="rId130" Type="http://schemas.openxmlformats.org/officeDocument/2006/relationships/customXml" Target="../ink/ink185.xml"/><Relationship Id="rId135" Type="http://schemas.openxmlformats.org/officeDocument/2006/relationships/image" Target="../media/image180.png"/><Relationship Id="rId13" Type="http://schemas.openxmlformats.org/officeDocument/2006/relationships/image" Target="../media/image120.png"/><Relationship Id="rId18" Type="http://schemas.openxmlformats.org/officeDocument/2006/relationships/customXml" Target="../ink/ink129.xml"/><Relationship Id="rId39" Type="http://schemas.openxmlformats.org/officeDocument/2006/relationships/image" Target="../media/image133.png"/><Relationship Id="rId109" Type="http://schemas.openxmlformats.org/officeDocument/2006/relationships/image" Target="../media/image167.png"/><Relationship Id="rId34" Type="http://schemas.openxmlformats.org/officeDocument/2006/relationships/customXml" Target="../ink/ink137.xml"/><Relationship Id="rId50" Type="http://schemas.openxmlformats.org/officeDocument/2006/relationships/customXml" Target="../ink/ink145.xml"/><Relationship Id="rId55" Type="http://schemas.openxmlformats.org/officeDocument/2006/relationships/image" Target="../media/image141.png"/><Relationship Id="rId76" Type="http://schemas.openxmlformats.org/officeDocument/2006/relationships/customXml" Target="../ink/ink158.xml"/><Relationship Id="rId97" Type="http://schemas.openxmlformats.org/officeDocument/2006/relationships/image" Target="../media/image161.png"/><Relationship Id="rId104" Type="http://schemas.openxmlformats.org/officeDocument/2006/relationships/customXml" Target="../ink/ink172.xml"/><Relationship Id="rId120" Type="http://schemas.openxmlformats.org/officeDocument/2006/relationships/customXml" Target="../ink/ink180.xml"/><Relationship Id="rId125" Type="http://schemas.openxmlformats.org/officeDocument/2006/relationships/image" Target="../media/image175.png"/><Relationship Id="rId141" Type="http://schemas.openxmlformats.org/officeDocument/2006/relationships/image" Target="../media/image183.png"/><Relationship Id="rId146" Type="http://schemas.openxmlformats.org/officeDocument/2006/relationships/customXml" Target="../ink/ink193.xml"/><Relationship Id="rId7" Type="http://schemas.openxmlformats.org/officeDocument/2006/relationships/image" Target="../media/image117.png"/><Relationship Id="rId71" Type="http://schemas.openxmlformats.org/officeDocument/2006/relationships/image" Target="../media/image149.png"/><Relationship Id="rId92" Type="http://schemas.openxmlformats.org/officeDocument/2006/relationships/customXml" Target="../ink/ink166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28.png"/><Relationship Id="rId24" Type="http://schemas.openxmlformats.org/officeDocument/2006/relationships/customXml" Target="../ink/ink132.xml"/><Relationship Id="rId40" Type="http://schemas.openxmlformats.org/officeDocument/2006/relationships/customXml" Target="../ink/ink140.xml"/><Relationship Id="rId45" Type="http://schemas.openxmlformats.org/officeDocument/2006/relationships/image" Target="../media/image136.png"/><Relationship Id="rId66" Type="http://schemas.openxmlformats.org/officeDocument/2006/relationships/customXml" Target="../ink/ink153.xml"/><Relationship Id="rId87" Type="http://schemas.openxmlformats.org/officeDocument/2006/relationships/image" Target="../media/image156.png"/><Relationship Id="rId110" Type="http://schemas.openxmlformats.org/officeDocument/2006/relationships/customXml" Target="../ink/ink175.xml"/><Relationship Id="rId115" Type="http://schemas.openxmlformats.org/officeDocument/2006/relationships/image" Target="../media/image170.png"/><Relationship Id="rId131" Type="http://schemas.openxmlformats.org/officeDocument/2006/relationships/image" Target="../media/image178.png"/><Relationship Id="rId136" Type="http://schemas.openxmlformats.org/officeDocument/2006/relationships/customXml" Target="../ink/ink188.xml"/><Relationship Id="rId61" Type="http://schemas.openxmlformats.org/officeDocument/2006/relationships/image" Target="../media/image144.png"/><Relationship Id="rId82" Type="http://schemas.openxmlformats.org/officeDocument/2006/relationships/customXml" Target="../ink/ink161.xml"/><Relationship Id="rId19" Type="http://schemas.openxmlformats.org/officeDocument/2006/relationships/image" Target="../media/image123.png"/><Relationship Id="rId14" Type="http://schemas.openxmlformats.org/officeDocument/2006/relationships/customXml" Target="../ink/ink127.xml"/><Relationship Id="rId30" Type="http://schemas.openxmlformats.org/officeDocument/2006/relationships/customXml" Target="../ink/ink135.xml"/><Relationship Id="rId35" Type="http://schemas.openxmlformats.org/officeDocument/2006/relationships/image" Target="../media/image131.png"/><Relationship Id="rId56" Type="http://schemas.openxmlformats.org/officeDocument/2006/relationships/customXml" Target="../ink/ink148.xml"/><Relationship Id="rId77" Type="http://schemas.openxmlformats.org/officeDocument/2006/relationships/image" Target="../media/image152.png"/><Relationship Id="rId100" Type="http://schemas.openxmlformats.org/officeDocument/2006/relationships/customXml" Target="../ink/ink170.xml"/><Relationship Id="rId105" Type="http://schemas.openxmlformats.org/officeDocument/2006/relationships/image" Target="../media/image165.png"/><Relationship Id="rId126" Type="http://schemas.openxmlformats.org/officeDocument/2006/relationships/customXml" Target="../ink/ink183.xml"/><Relationship Id="rId147" Type="http://schemas.openxmlformats.org/officeDocument/2006/relationships/image" Target="../media/image186.png"/><Relationship Id="rId8" Type="http://schemas.openxmlformats.org/officeDocument/2006/relationships/customXml" Target="../ink/ink124.xml"/><Relationship Id="rId51" Type="http://schemas.openxmlformats.org/officeDocument/2006/relationships/image" Target="../media/image139.png"/><Relationship Id="rId72" Type="http://schemas.openxmlformats.org/officeDocument/2006/relationships/customXml" Target="../ink/ink156.xml"/><Relationship Id="rId93" Type="http://schemas.openxmlformats.org/officeDocument/2006/relationships/image" Target="../media/image159.png"/><Relationship Id="rId98" Type="http://schemas.openxmlformats.org/officeDocument/2006/relationships/customXml" Target="../ink/ink169.xml"/><Relationship Id="rId121" Type="http://schemas.openxmlformats.org/officeDocument/2006/relationships/image" Target="../media/image173.png"/><Relationship Id="rId142" Type="http://schemas.openxmlformats.org/officeDocument/2006/relationships/customXml" Target="../ink/ink191.xml"/><Relationship Id="rId3" Type="http://schemas.openxmlformats.org/officeDocument/2006/relationships/image" Target="../media/image115.png"/><Relationship Id="rId25" Type="http://schemas.openxmlformats.org/officeDocument/2006/relationships/image" Target="../media/image126.png"/><Relationship Id="rId46" Type="http://schemas.openxmlformats.org/officeDocument/2006/relationships/customXml" Target="../ink/ink143.xml"/><Relationship Id="rId67" Type="http://schemas.openxmlformats.org/officeDocument/2006/relationships/image" Target="../media/image147.png"/><Relationship Id="rId116" Type="http://schemas.openxmlformats.org/officeDocument/2006/relationships/customXml" Target="../ink/ink178.xml"/><Relationship Id="rId137" Type="http://schemas.openxmlformats.org/officeDocument/2006/relationships/image" Target="../media/image181.png"/><Relationship Id="rId20" Type="http://schemas.openxmlformats.org/officeDocument/2006/relationships/customXml" Target="../ink/ink130.xml"/><Relationship Id="rId41" Type="http://schemas.openxmlformats.org/officeDocument/2006/relationships/image" Target="../media/image134.png"/><Relationship Id="rId62" Type="http://schemas.openxmlformats.org/officeDocument/2006/relationships/customXml" Target="../ink/ink151.xml"/><Relationship Id="rId83" Type="http://schemas.openxmlformats.org/officeDocument/2006/relationships/image" Target="../media/image154.png"/><Relationship Id="rId88" Type="http://schemas.openxmlformats.org/officeDocument/2006/relationships/customXml" Target="../ink/ink164.xml"/><Relationship Id="rId111" Type="http://schemas.openxmlformats.org/officeDocument/2006/relationships/image" Target="../media/image168.png"/><Relationship Id="rId132" Type="http://schemas.openxmlformats.org/officeDocument/2006/relationships/customXml" Target="../ink/ink186.xml"/><Relationship Id="rId15" Type="http://schemas.openxmlformats.org/officeDocument/2006/relationships/image" Target="../media/image121.png"/><Relationship Id="rId36" Type="http://schemas.openxmlformats.org/officeDocument/2006/relationships/customXml" Target="../ink/ink138.xml"/><Relationship Id="rId57" Type="http://schemas.openxmlformats.org/officeDocument/2006/relationships/image" Target="../media/image142.png"/><Relationship Id="rId106" Type="http://schemas.openxmlformats.org/officeDocument/2006/relationships/customXml" Target="../ink/ink173.xml"/><Relationship Id="rId127" Type="http://schemas.openxmlformats.org/officeDocument/2006/relationships/image" Target="../media/image176.png"/><Relationship Id="rId10" Type="http://schemas.openxmlformats.org/officeDocument/2006/relationships/customXml" Target="../ink/ink125.xml"/><Relationship Id="rId31" Type="http://schemas.openxmlformats.org/officeDocument/2006/relationships/image" Target="../media/image129.png"/><Relationship Id="rId52" Type="http://schemas.openxmlformats.org/officeDocument/2006/relationships/customXml" Target="../ink/ink146.xml"/><Relationship Id="rId73" Type="http://schemas.openxmlformats.org/officeDocument/2006/relationships/image" Target="../media/image150.png"/><Relationship Id="rId78" Type="http://schemas.openxmlformats.org/officeDocument/2006/relationships/customXml" Target="../ink/ink159.xml"/><Relationship Id="rId94" Type="http://schemas.openxmlformats.org/officeDocument/2006/relationships/customXml" Target="../ink/ink167.xml"/><Relationship Id="rId99" Type="http://schemas.openxmlformats.org/officeDocument/2006/relationships/image" Target="../media/image162.png"/><Relationship Id="rId101" Type="http://schemas.openxmlformats.org/officeDocument/2006/relationships/image" Target="../media/image163.png"/><Relationship Id="rId122" Type="http://schemas.openxmlformats.org/officeDocument/2006/relationships/customXml" Target="../ink/ink181.xml"/><Relationship Id="rId143" Type="http://schemas.openxmlformats.org/officeDocument/2006/relationships/image" Target="../media/image184.png"/><Relationship Id="rId4" Type="http://schemas.openxmlformats.org/officeDocument/2006/relationships/customXml" Target="../ink/ink122.xml"/><Relationship Id="rId9" Type="http://schemas.openxmlformats.org/officeDocument/2006/relationships/image" Target="../media/image118.png"/><Relationship Id="rId26" Type="http://schemas.openxmlformats.org/officeDocument/2006/relationships/customXml" Target="../ink/ink133.xml"/><Relationship Id="rId47" Type="http://schemas.openxmlformats.org/officeDocument/2006/relationships/image" Target="../media/image137.png"/><Relationship Id="rId68" Type="http://schemas.openxmlformats.org/officeDocument/2006/relationships/customXml" Target="../ink/ink154.xml"/><Relationship Id="rId89" Type="http://schemas.openxmlformats.org/officeDocument/2006/relationships/image" Target="../media/image157.png"/><Relationship Id="rId112" Type="http://schemas.openxmlformats.org/officeDocument/2006/relationships/customXml" Target="../ink/ink176.xml"/><Relationship Id="rId133" Type="http://schemas.openxmlformats.org/officeDocument/2006/relationships/image" Target="../media/image179.png"/><Relationship Id="rId16" Type="http://schemas.openxmlformats.org/officeDocument/2006/relationships/customXml" Target="../ink/ink128.xml"/><Relationship Id="rId37" Type="http://schemas.openxmlformats.org/officeDocument/2006/relationships/image" Target="../media/image132.png"/><Relationship Id="rId58" Type="http://schemas.openxmlformats.org/officeDocument/2006/relationships/customXml" Target="../ink/ink149.xml"/><Relationship Id="rId79" Type="http://schemas.openxmlformats.org/officeDocument/2006/relationships/image" Target="../media/image153.png"/><Relationship Id="rId102" Type="http://schemas.openxmlformats.org/officeDocument/2006/relationships/customXml" Target="../ink/ink171.xml"/><Relationship Id="rId123" Type="http://schemas.openxmlformats.org/officeDocument/2006/relationships/image" Target="../media/image174.png"/><Relationship Id="rId144" Type="http://schemas.openxmlformats.org/officeDocument/2006/relationships/customXml" Target="../ink/ink19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customXml" Target="../ink/ink200.xml"/><Relationship Id="rId26" Type="http://schemas.openxmlformats.org/officeDocument/2006/relationships/customXml" Target="../ink/ink204.xml"/><Relationship Id="rId39" Type="http://schemas.openxmlformats.org/officeDocument/2006/relationships/image" Target="../media/image206.png"/><Relationship Id="rId21" Type="http://schemas.openxmlformats.org/officeDocument/2006/relationships/image" Target="../media/image197.png"/><Relationship Id="rId34" Type="http://schemas.openxmlformats.org/officeDocument/2006/relationships/customXml" Target="../ink/ink208.xml"/><Relationship Id="rId42" Type="http://schemas.openxmlformats.org/officeDocument/2006/relationships/customXml" Target="../ink/ink212.xml"/><Relationship Id="rId47" Type="http://schemas.openxmlformats.org/officeDocument/2006/relationships/image" Target="../media/image21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99.xml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4.xml"/><Relationship Id="rId11" Type="http://schemas.openxmlformats.org/officeDocument/2006/relationships/image" Target="../media/image192.png"/><Relationship Id="rId24" Type="http://schemas.openxmlformats.org/officeDocument/2006/relationships/customXml" Target="../ink/ink203.xml"/><Relationship Id="rId32" Type="http://schemas.openxmlformats.org/officeDocument/2006/relationships/customXml" Target="../ink/ink207.xml"/><Relationship Id="rId37" Type="http://schemas.openxmlformats.org/officeDocument/2006/relationships/image" Target="../media/image205.png"/><Relationship Id="rId40" Type="http://schemas.openxmlformats.org/officeDocument/2006/relationships/customXml" Target="../ink/ink211.xml"/><Relationship Id="rId45" Type="http://schemas.openxmlformats.org/officeDocument/2006/relationships/image" Target="../media/image209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23" Type="http://schemas.openxmlformats.org/officeDocument/2006/relationships/image" Target="../media/image198.png"/><Relationship Id="rId28" Type="http://schemas.openxmlformats.org/officeDocument/2006/relationships/customXml" Target="../ink/ink205.xml"/><Relationship Id="rId36" Type="http://schemas.openxmlformats.org/officeDocument/2006/relationships/customXml" Target="../ink/ink209.xml"/><Relationship Id="rId10" Type="http://schemas.openxmlformats.org/officeDocument/2006/relationships/customXml" Target="../ink/ink196.xml"/><Relationship Id="rId19" Type="http://schemas.openxmlformats.org/officeDocument/2006/relationships/image" Target="../media/image196.png"/><Relationship Id="rId31" Type="http://schemas.openxmlformats.org/officeDocument/2006/relationships/image" Target="../media/image202.png"/><Relationship Id="rId44" Type="http://schemas.openxmlformats.org/officeDocument/2006/relationships/customXml" Target="../ink/ink213.xml"/><Relationship Id="rId4" Type="http://schemas.openxmlformats.org/officeDocument/2006/relationships/image" Target="../media/image188.png"/><Relationship Id="rId9" Type="http://schemas.openxmlformats.org/officeDocument/2006/relationships/image" Target="../media/image191.png"/><Relationship Id="rId14" Type="http://schemas.openxmlformats.org/officeDocument/2006/relationships/customXml" Target="../ink/ink198.xml"/><Relationship Id="rId22" Type="http://schemas.openxmlformats.org/officeDocument/2006/relationships/customXml" Target="../ink/ink202.xml"/><Relationship Id="rId27" Type="http://schemas.openxmlformats.org/officeDocument/2006/relationships/image" Target="../media/image200.png"/><Relationship Id="rId30" Type="http://schemas.openxmlformats.org/officeDocument/2006/relationships/customXml" Target="../ink/ink206.xml"/><Relationship Id="rId35" Type="http://schemas.openxmlformats.org/officeDocument/2006/relationships/image" Target="../media/image204.png"/><Relationship Id="rId43" Type="http://schemas.openxmlformats.org/officeDocument/2006/relationships/image" Target="../media/image208.png"/><Relationship Id="rId8" Type="http://schemas.openxmlformats.org/officeDocument/2006/relationships/customXml" Target="../ink/ink195.xml"/><Relationship Id="rId3" Type="http://schemas.openxmlformats.org/officeDocument/2006/relationships/image" Target="../media/image187.png"/><Relationship Id="rId12" Type="http://schemas.openxmlformats.org/officeDocument/2006/relationships/customXml" Target="../ink/ink197.xml"/><Relationship Id="rId17" Type="http://schemas.openxmlformats.org/officeDocument/2006/relationships/image" Target="../media/image195.png"/><Relationship Id="rId25" Type="http://schemas.openxmlformats.org/officeDocument/2006/relationships/image" Target="../media/image199.png"/><Relationship Id="rId33" Type="http://schemas.openxmlformats.org/officeDocument/2006/relationships/image" Target="../media/image203.png"/><Relationship Id="rId38" Type="http://schemas.openxmlformats.org/officeDocument/2006/relationships/customXml" Target="../ink/ink210.xml"/><Relationship Id="rId46" Type="http://schemas.openxmlformats.org/officeDocument/2006/relationships/customXml" Target="../ink/ink214.xml"/><Relationship Id="rId20" Type="http://schemas.openxmlformats.org/officeDocument/2006/relationships/customXml" Target="../ink/ink201.xml"/><Relationship Id="rId41" Type="http://schemas.openxmlformats.org/officeDocument/2006/relationships/image" Target="../media/image2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Beiyu</a:t>
            </a:r>
            <a:r>
              <a:rPr lang="en-US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879987" y="914399"/>
            <a:ext cx="8585200" cy="685800"/>
          </a:xfrm>
        </p:spPr>
        <p:txBody>
          <a:bodyPr>
            <a:normAutofit/>
          </a:bodyPr>
          <a:lstStyle/>
          <a:p>
            <a:r>
              <a:rPr lang="en-US" dirty="0"/>
              <a:t>Sample Size</a:t>
            </a:r>
          </a:p>
        </p:txBody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207" y="1600199"/>
            <a:ext cx="5697793" cy="2332703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tabLst>
                <a:tab pos="1198563" algn="l"/>
              </a:tabLst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fruits.</a:t>
            </a:r>
          </a:p>
        </p:txBody>
      </p:sp>
      <p:pic>
        <p:nvPicPr>
          <p:cNvPr id="812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2017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0E61EE8-77E6-F246-8D2F-B452A872B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49" y="3429000"/>
            <a:ext cx="3097160" cy="25738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7821E9-9B84-4B73-287A-EC01206A4264}"/>
                  </a:ext>
                </a:extLst>
              </p14:cNvPr>
              <p14:cNvContentPartPr/>
              <p14:nvPr/>
            </p14:nvContentPartPr>
            <p14:xfrm>
              <a:off x="10286640" y="5749704"/>
              <a:ext cx="381960" cy="292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7821E9-9B84-4B73-287A-EC01206A42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68640" y="5732064"/>
                <a:ext cx="4176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06EBE8-A9A5-5D97-C388-5459563800B6}"/>
                  </a:ext>
                </a:extLst>
              </p14:cNvPr>
              <p14:cNvContentPartPr/>
              <p14:nvPr/>
            </p14:nvContentPartPr>
            <p14:xfrm>
              <a:off x="10294920" y="2306664"/>
              <a:ext cx="306000" cy="204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06EBE8-A9A5-5D97-C388-5459563800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77280" y="2288664"/>
                <a:ext cx="34164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84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6431-AF8E-0541-95EA-A713DA9A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</a:t>
            </a:r>
          </a:p>
        </p:txBody>
      </p:sp>
      <p:pic>
        <p:nvPicPr>
          <p:cNvPr id="21506" name="Picture 2" descr="How Whitepages turned the phone book into a graph - Linkurious">
            <a:extLst>
              <a:ext uri="{FF2B5EF4-FFF2-40B4-BE49-F238E27FC236}">
                <a16:creationId xmlns:a16="http://schemas.microsoft.com/office/drawing/2014/main" id="{10CC4C45-A64A-B54D-8562-99EB89CC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97" y="2678244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8F3C94-0DBA-D744-A14D-877C1DACB4CD}"/>
              </a:ext>
            </a:extLst>
          </p:cNvPr>
          <p:cNvSpPr txBox="1"/>
          <p:nvPr/>
        </p:nvSpPr>
        <p:spPr>
          <a:xfrm>
            <a:off x="2163097" y="5421444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 in the phone book</a:t>
            </a:r>
          </a:p>
        </p:txBody>
      </p:sp>
      <p:pic>
        <p:nvPicPr>
          <p:cNvPr id="21508" name="Picture 4" descr="These Fascinating Examples Show Why Streaming Data And Real-Time Analytics  Matter More Than Ever">
            <a:extLst>
              <a:ext uri="{FF2B5EF4-FFF2-40B4-BE49-F238E27FC236}">
                <a16:creationId xmlns:a16="http://schemas.microsoft.com/office/drawing/2014/main" id="{E059D1F5-3C80-3C48-9457-894E2076D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022" y="2432923"/>
            <a:ext cx="3912875" cy="27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CEB4A-5989-A84E-A406-AFA7C37309A4}"/>
              </a:ext>
            </a:extLst>
          </p:cNvPr>
          <p:cNvSpPr txBox="1"/>
          <p:nvPr/>
        </p:nvSpPr>
        <p:spPr>
          <a:xfrm>
            <a:off x="6059865" y="5397486"/>
            <a:ext cx="379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Videos watched by a student in August</a:t>
            </a:r>
          </a:p>
        </p:txBody>
      </p:sp>
    </p:spTree>
    <p:extLst>
      <p:ext uri="{BB962C8B-B14F-4D97-AF65-F5344CB8AC3E}">
        <p14:creationId xmlns:p14="http://schemas.microsoft.com/office/powerpoint/2010/main" val="293340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DD3B-E2E3-8242-97C6-6584CE82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08839421-3AAD-A04A-8DE7-D9AA9D95F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r="12037"/>
          <a:stretch/>
        </p:blipFill>
        <p:spPr bwMode="auto">
          <a:xfrm>
            <a:off x="2263877" y="1885336"/>
            <a:ext cx="6248400" cy="144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teaming_data" descr="steaming_data">
            <a:hlinkClick r:id="" action="ppaction://media"/>
            <a:extLst>
              <a:ext uri="{FF2B5EF4-FFF2-40B4-BE49-F238E27FC236}">
                <a16:creationId xmlns:a16="http://schemas.microsoft.com/office/drawing/2014/main" id="{D526BC20-61C2-F740-AEA2-7FCCA79F33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649.3574"/>
                </p14:media>
              </p:ext>
            </p:extLst>
          </p:nvPr>
        </p:nvPicPr>
        <p:blipFill rotWithShape="1">
          <a:blip r:embed="rId5"/>
          <a:srcRect r="21798"/>
          <a:stretch/>
        </p:blipFill>
        <p:spPr>
          <a:xfrm>
            <a:off x="4457700" y="3329802"/>
            <a:ext cx="3276600" cy="34703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1DFE8E1-7CAE-D03F-005F-9875BAD6C983}"/>
              </a:ext>
            </a:extLst>
          </p:cNvPr>
          <p:cNvGrpSpPr/>
          <p:nvPr/>
        </p:nvGrpSpPr>
        <p:grpSpPr>
          <a:xfrm>
            <a:off x="2374200" y="3037824"/>
            <a:ext cx="412200" cy="681840"/>
            <a:chOff x="2374200" y="3037824"/>
            <a:chExt cx="412200" cy="6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903DE59-D8D0-73D4-6617-91F515AE849E}"/>
                    </a:ext>
                  </a:extLst>
                </p14:cNvPr>
                <p14:cNvContentPartPr/>
                <p14:nvPr/>
              </p14:nvContentPartPr>
              <p14:xfrm>
                <a:off x="2469960" y="3037824"/>
                <a:ext cx="38880" cy="381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903DE59-D8D0-73D4-6617-91F515AE84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51960" y="3019824"/>
                  <a:ext cx="745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F622DD9-E394-0523-2D98-57D758781011}"/>
                    </a:ext>
                  </a:extLst>
                </p14:cNvPr>
                <p14:cNvContentPartPr/>
                <p14:nvPr/>
              </p14:nvContentPartPr>
              <p14:xfrm>
                <a:off x="2404800" y="3374424"/>
                <a:ext cx="164520" cy="101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F622DD9-E394-0523-2D98-57D7587810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87160" y="3356424"/>
                  <a:ext cx="200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507697E-2284-66C9-D88B-9B633B7FEB9A}"/>
                    </a:ext>
                  </a:extLst>
                </p14:cNvPr>
                <p14:cNvContentPartPr/>
                <p14:nvPr/>
              </p14:nvContentPartPr>
              <p14:xfrm>
                <a:off x="2666520" y="3057984"/>
                <a:ext cx="119880" cy="360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507697E-2284-66C9-D88B-9B633B7FEB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48520" y="3040344"/>
                  <a:ext cx="1555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6799F6-1525-8F54-7C5A-1D2293280A1D}"/>
                    </a:ext>
                  </a:extLst>
                </p14:cNvPr>
                <p14:cNvContentPartPr/>
                <p14:nvPr/>
              </p14:nvContentPartPr>
              <p14:xfrm>
                <a:off x="2374200" y="3608784"/>
                <a:ext cx="110520" cy="110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6799F6-1525-8F54-7C5A-1D2293280A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56560" y="3590784"/>
                  <a:ext cx="146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CFA611-4701-AEA8-C097-A7EA8124E625}"/>
                    </a:ext>
                  </a:extLst>
                </p14:cNvPr>
                <p14:cNvContentPartPr/>
                <p14:nvPr/>
              </p14:nvContentPartPr>
              <p14:xfrm>
                <a:off x="2488680" y="3529584"/>
                <a:ext cx="153720" cy="29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CFA611-4701-AEA8-C097-A7EA8124E6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70680" y="3511584"/>
                  <a:ext cx="189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FB7695-3F0D-A323-EDA3-0706D0C2B554}"/>
                    </a:ext>
                  </a:extLst>
                </p14:cNvPr>
                <p14:cNvContentPartPr/>
                <p14:nvPr/>
              </p14:nvContentPartPr>
              <p14:xfrm>
                <a:off x="2579400" y="3541824"/>
                <a:ext cx="123120" cy="119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FB7695-3F0D-A323-EDA3-0706D0C2B5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61760" y="3523824"/>
                  <a:ext cx="15876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382068-2D06-A07F-6363-EFC3FCF0C4E9}"/>
              </a:ext>
            </a:extLst>
          </p:cNvPr>
          <p:cNvGrpSpPr/>
          <p:nvPr/>
        </p:nvGrpSpPr>
        <p:grpSpPr>
          <a:xfrm>
            <a:off x="8385840" y="3460464"/>
            <a:ext cx="432360" cy="240120"/>
            <a:chOff x="8385840" y="3460464"/>
            <a:chExt cx="43236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0361DF-7DDF-E90C-8001-9C3DB8385099}"/>
                    </a:ext>
                  </a:extLst>
                </p14:cNvPr>
                <p14:cNvContentPartPr/>
                <p14:nvPr/>
              </p14:nvContentPartPr>
              <p14:xfrm>
                <a:off x="8385840" y="3495024"/>
                <a:ext cx="45720" cy="148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0361DF-7DDF-E90C-8001-9C3DB83850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67840" y="3477024"/>
                  <a:ext cx="81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AF3D60-3FAE-9D74-69EF-CEC86E39FCA2}"/>
                    </a:ext>
                  </a:extLst>
                </p14:cNvPr>
                <p14:cNvContentPartPr/>
                <p14:nvPr/>
              </p14:nvContentPartPr>
              <p14:xfrm>
                <a:off x="8541360" y="3460464"/>
                <a:ext cx="106560" cy="240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AF3D60-3FAE-9D74-69EF-CEC86E39FC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23720" y="3442464"/>
                  <a:ext cx="142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61850E-4A31-C026-3FDB-1E1358AF6F8C}"/>
                    </a:ext>
                  </a:extLst>
                </p14:cNvPr>
                <p14:cNvContentPartPr/>
                <p14:nvPr/>
              </p14:nvContentPartPr>
              <p14:xfrm>
                <a:off x="8726400" y="3461544"/>
                <a:ext cx="91800" cy="211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61850E-4A31-C026-3FDB-1E1358AF6F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08760" y="3443544"/>
                  <a:ext cx="12744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5440510-4695-A5E2-7854-45DB90B6B560}"/>
                  </a:ext>
                </a:extLst>
              </p14:cNvPr>
              <p14:cNvContentPartPr/>
              <p14:nvPr/>
            </p14:nvContentPartPr>
            <p14:xfrm>
              <a:off x="8948520" y="3461904"/>
              <a:ext cx="104400" cy="281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5440510-4695-A5E2-7854-45DB90B6B56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30520" y="3443904"/>
                <a:ext cx="140040" cy="31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3E06071-9374-0651-B359-02E8579122FC}"/>
              </a:ext>
            </a:extLst>
          </p:cNvPr>
          <p:cNvGrpSpPr/>
          <p:nvPr/>
        </p:nvGrpSpPr>
        <p:grpSpPr>
          <a:xfrm>
            <a:off x="3167640" y="3057264"/>
            <a:ext cx="227160" cy="666360"/>
            <a:chOff x="3167640" y="3057264"/>
            <a:chExt cx="22716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37FE30-8A16-82B8-B1CA-4C3971411BA7}"/>
                    </a:ext>
                  </a:extLst>
                </p14:cNvPr>
                <p14:cNvContentPartPr/>
                <p14:nvPr/>
              </p14:nvContentPartPr>
              <p14:xfrm>
                <a:off x="3268440" y="3057264"/>
                <a:ext cx="41040" cy="335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37FE30-8A16-82B8-B1CA-4C3971411B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0440" y="3039624"/>
                  <a:ext cx="766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67E104F-051B-6FD3-F431-19CA63D17536}"/>
                    </a:ext>
                  </a:extLst>
                </p14:cNvPr>
                <p14:cNvContentPartPr/>
                <p14:nvPr/>
              </p14:nvContentPartPr>
              <p14:xfrm>
                <a:off x="3229560" y="3354984"/>
                <a:ext cx="165240" cy="127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67E104F-051B-6FD3-F431-19CA63D175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11560" y="3336984"/>
                  <a:ext cx="200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422EBA-D408-844A-DB6C-099AB4435C23}"/>
                    </a:ext>
                  </a:extLst>
                </p14:cNvPr>
                <p14:cNvContentPartPr/>
                <p14:nvPr/>
              </p14:nvContentPartPr>
              <p14:xfrm>
                <a:off x="3167640" y="3558384"/>
                <a:ext cx="88920" cy="165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422EBA-D408-844A-DB6C-099AB4435C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49640" y="3540384"/>
                  <a:ext cx="124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DD3751-3314-3A2B-AFE9-F686E8328684}"/>
                    </a:ext>
                  </a:extLst>
                </p14:cNvPr>
                <p14:cNvContentPartPr/>
                <p14:nvPr/>
              </p14:nvContentPartPr>
              <p14:xfrm>
                <a:off x="3246840" y="3586464"/>
                <a:ext cx="76320" cy="21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DD3751-3314-3A2B-AFE9-F686E83286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28840" y="3568824"/>
                  <a:ext cx="11196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EFCB8C9-B352-2387-0D74-E47EDAF2C39A}"/>
                  </a:ext>
                </a:extLst>
              </p14:cNvPr>
              <p14:cNvContentPartPr/>
              <p14:nvPr/>
            </p14:nvContentPartPr>
            <p14:xfrm>
              <a:off x="3133800" y="2298024"/>
              <a:ext cx="284400" cy="354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EFCB8C9-B352-2387-0D74-E47EDAF2C39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16160" y="2280384"/>
                <a:ext cx="320040" cy="3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12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7E6B-FE73-954E-B99E-738D59CE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for streaming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2687-0F9D-E14F-A038-86350305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96" y="1715956"/>
            <a:ext cx="11214919" cy="1450031"/>
          </a:xfrm>
        </p:spPr>
        <p:txBody>
          <a:bodyPr/>
          <a:lstStyle/>
          <a:p>
            <a:r>
              <a:rPr lang="en-US" sz="2400" dirty="0"/>
              <a:t>Task: </a:t>
            </a:r>
            <a:r>
              <a:rPr lang="en-US" sz="2200" dirty="0"/>
              <a:t>efficiently return a random sample of 1,000 elements evenly / uniformly distributed from the original stream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429AD0-4C4C-8A47-9F13-B92A51CE826F}"/>
              </a:ext>
            </a:extLst>
          </p:cNvPr>
          <p:cNvSpPr txBox="1">
            <a:spLocks/>
          </p:cNvSpPr>
          <p:nvPr/>
        </p:nvSpPr>
        <p:spPr>
          <a:xfrm>
            <a:off x="581192" y="3379686"/>
            <a:ext cx="11029616" cy="2500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Simple solution when the size of stream N is known.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>
                <a:solidFill>
                  <a:schemeClr val="tx2"/>
                </a:solidFill>
              </a:rPr>
              <a:t>1. generate random integers between 0 and N-1.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	2. use the random integer as an index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	3. retrieve the elements at those indices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00277E-2033-3DD2-56A9-E11E6D4298C5}"/>
              </a:ext>
            </a:extLst>
          </p:cNvPr>
          <p:cNvGrpSpPr/>
          <p:nvPr/>
        </p:nvGrpSpPr>
        <p:grpSpPr>
          <a:xfrm>
            <a:off x="7944120" y="3434184"/>
            <a:ext cx="1064880" cy="338040"/>
            <a:chOff x="7944120" y="3434184"/>
            <a:chExt cx="106488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B277A12-4224-63E1-C97B-88501CB1B3DC}"/>
                    </a:ext>
                  </a:extLst>
                </p14:cNvPr>
                <p14:cNvContentPartPr/>
                <p14:nvPr/>
              </p14:nvContentPartPr>
              <p14:xfrm>
                <a:off x="7944120" y="3493584"/>
                <a:ext cx="39600" cy="278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B277A12-4224-63E1-C97B-88501CB1B3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26480" y="3475584"/>
                  <a:ext cx="75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76A8FBB-CD3E-7A7E-A7CB-6B6444BC770B}"/>
                    </a:ext>
                  </a:extLst>
                </p14:cNvPr>
                <p14:cNvContentPartPr/>
                <p14:nvPr/>
              </p14:nvContentPartPr>
              <p14:xfrm>
                <a:off x="8037360" y="3463344"/>
                <a:ext cx="183960" cy="238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76A8FBB-CD3E-7A7E-A7CB-6B6444BC77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19720" y="3445704"/>
                  <a:ext cx="219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4D0C43-2105-C914-761D-A33FE95008B2}"/>
                    </a:ext>
                  </a:extLst>
                </p14:cNvPr>
                <p14:cNvContentPartPr/>
                <p14:nvPr/>
              </p14:nvContentPartPr>
              <p14:xfrm>
                <a:off x="8334360" y="3515904"/>
                <a:ext cx="89280" cy="8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4D0C43-2105-C914-761D-A33FE95008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16720" y="3498264"/>
                  <a:ext cx="124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59CFE67-A656-8F83-4E66-690B16215D26}"/>
                    </a:ext>
                  </a:extLst>
                </p14:cNvPr>
                <p14:cNvContentPartPr/>
                <p14:nvPr/>
              </p14:nvContentPartPr>
              <p14:xfrm>
                <a:off x="8350560" y="3603744"/>
                <a:ext cx="92160" cy="8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59CFE67-A656-8F83-4E66-690B16215D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32920" y="3586104"/>
                  <a:ext cx="127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81A979-EB14-1B8D-DFD2-7EDAE0F2317F}"/>
                    </a:ext>
                  </a:extLst>
                </p14:cNvPr>
                <p14:cNvContentPartPr/>
                <p14:nvPr/>
              </p14:nvContentPartPr>
              <p14:xfrm>
                <a:off x="8534880" y="3454344"/>
                <a:ext cx="253080" cy="201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81A979-EB14-1B8D-DFD2-7EDAE0F231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17240" y="3436344"/>
                  <a:ext cx="288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F1B990-C911-ED64-2E8A-834C1C7D74EC}"/>
                    </a:ext>
                  </a:extLst>
                </p14:cNvPr>
                <p14:cNvContentPartPr/>
                <p14:nvPr/>
              </p14:nvContentPartPr>
              <p14:xfrm>
                <a:off x="8843400" y="3434184"/>
                <a:ext cx="29160" cy="18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F1B990-C911-ED64-2E8A-834C1C7D74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25760" y="3416544"/>
                  <a:ext cx="64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A28A79-D8A7-7242-3B3F-7C4AAAADD3EC}"/>
                    </a:ext>
                  </a:extLst>
                </p14:cNvPr>
                <p14:cNvContentPartPr/>
                <p14:nvPr/>
              </p14:nvContentPartPr>
              <p14:xfrm>
                <a:off x="8912520" y="3473064"/>
                <a:ext cx="96480" cy="109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A28A79-D8A7-7242-3B3F-7C4AAAADD3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94880" y="3455424"/>
                  <a:ext cx="13212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286E70-56AB-5C7A-392C-C3AC80864226}"/>
              </a:ext>
            </a:extLst>
          </p:cNvPr>
          <p:cNvGrpSpPr/>
          <p:nvPr/>
        </p:nvGrpSpPr>
        <p:grpSpPr>
          <a:xfrm>
            <a:off x="9324000" y="3272544"/>
            <a:ext cx="1230480" cy="401760"/>
            <a:chOff x="9324000" y="3272544"/>
            <a:chExt cx="123048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E9790B-3E39-4548-7FB9-2E48156D5232}"/>
                    </a:ext>
                  </a:extLst>
                </p14:cNvPr>
                <p14:cNvContentPartPr/>
                <p14:nvPr/>
              </p14:nvContentPartPr>
              <p14:xfrm>
                <a:off x="9324000" y="3429144"/>
                <a:ext cx="208800" cy="232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E9790B-3E39-4548-7FB9-2E48156D52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06000" y="3411144"/>
                  <a:ext cx="244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3A2A01-487A-2906-56C8-BE2053AE77C9}"/>
                    </a:ext>
                  </a:extLst>
                </p14:cNvPr>
                <p14:cNvContentPartPr/>
                <p14:nvPr/>
              </p14:nvContentPartPr>
              <p14:xfrm>
                <a:off x="9560520" y="3504744"/>
                <a:ext cx="14040" cy="116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3A2A01-487A-2906-56C8-BE2053AE77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42880" y="3487104"/>
                  <a:ext cx="49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656CE8-A40C-30A1-CF29-BA00B048DE34}"/>
                    </a:ext>
                  </a:extLst>
                </p14:cNvPr>
                <p14:cNvContentPartPr/>
                <p14:nvPr/>
              </p14:nvContentPartPr>
              <p14:xfrm>
                <a:off x="9600840" y="3374784"/>
                <a:ext cx="14040" cy="49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656CE8-A40C-30A1-CF29-BA00B048DE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82840" y="3356784"/>
                  <a:ext cx="49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6D6230-00A7-C1D3-25C6-4B75BD50491F}"/>
                    </a:ext>
                  </a:extLst>
                </p14:cNvPr>
                <p14:cNvContentPartPr/>
                <p14:nvPr/>
              </p14:nvContentPartPr>
              <p14:xfrm>
                <a:off x="9652680" y="3272544"/>
                <a:ext cx="652680" cy="401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6D6230-00A7-C1D3-25C6-4B75BD5049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35040" y="3254904"/>
                  <a:ext cx="6883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EF905E-B973-B8B6-F4D1-EDB9FE5A84B3}"/>
                    </a:ext>
                  </a:extLst>
                </p14:cNvPr>
                <p14:cNvContentPartPr/>
                <p14:nvPr/>
              </p14:nvContentPartPr>
              <p14:xfrm>
                <a:off x="10437120" y="3493584"/>
                <a:ext cx="106560" cy="174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EF905E-B973-B8B6-F4D1-EDB9FE5A84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19480" y="3475584"/>
                  <a:ext cx="142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05F113-5E4F-00F4-6B40-4EEACF6EB23D}"/>
                    </a:ext>
                  </a:extLst>
                </p14:cNvPr>
                <p14:cNvContentPartPr/>
                <p14:nvPr/>
              </p14:nvContentPartPr>
              <p14:xfrm>
                <a:off x="10484280" y="3473424"/>
                <a:ext cx="70200" cy="25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05F113-5E4F-00F4-6B40-4EEACF6EB23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66280" y="3455424"/>
                  <a:ext cx="10584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193F32-6FDA-E580-4D41-73E27BF6C37D}"/>
              </a:ext>
            </a:extLst>
          </p:cNvPr>
          <p:cNvGrpSpPr/>
          <p:nvPr/>
        </p:nvGrpSpPr>
        <p:grpSpPr>
          <a:xfrm>
            <a:off x="750960" y="5232024"/>
            <a:ext cx="592200" cy="221040"/>
            <a:chOff x="750960" y="5232024"/>
            <a:chExt cx="59220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8C5187-8C8D-2DA2-0885-3FAD38B604B9}"/>
                    </a:ext>
                  </a:extLst>
                </p14:cNvPr>
                <p14:cNvContentPartPr/>
                <p14:nvPr/>
              </p14:nvContentPartPr>
              <p14:xfrm>
                <a:off x="750960" y="5232024"/>
                <a:ext cx="154440" cy="209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8C5187-8C8D-2DA2-0885-3FAD38B604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2960" y="5214024"/>
                  <a:ext cx="190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F2C489-5EBB-A581-EE08-A5BD34D8795A}"/>
                    </a:ext>
                  </a:extLst>
                </p14:cNvPr>
                <p14:cNvContentPartPr/>
                <p14:nvPr/>
              </p14:nvContentPartPr>
              <p14:xfrm>
                <a:off x="1009080" y="5245704"/>
                <a:ext cx="106920" cy="207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F2C489-5EBB-A581-EE08-A5BD34D879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1080" y="5228064"/>
                  <a:ext cx="142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6F366F-D8C5-9DB0-433F-0621951B8AD3}"/>
                    </a:ext>
                  </a:extLst>
                </p14:cNvPr>
                <p14:cNvContentPartPr/>
                <p14:nvPr/>
              </p14:nvContentPartPr>
              <p14:xfrm>
                <a:off x="1342800" y="5374584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6F366F-D8C5-9DB0-433F-0621951B8A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24800" y="53569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4D5CF7-2B00-3FE0-9FEE-9052F69F1008}"/>
                    </a:ext>
                  </a:extLst>
                </p14:cNvPr>
                <p14:cNvContentPartPr/>
                <p14:nvPr/>
              </p14:nvContentPartPr>
              <p14:xfrm>
                <a:off x="1302480" y="5442624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4D5CF7-2B00-3FE0-9FEE-9052F69F10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84480" y="54249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249ABA-1195-F040-263F-7BA59A78B3AB}"/>
              </a:ext>
            </a:extLst>
          </p:cNvPr>
          <p:cNvGrpSpPr/>
          <p:nvPr/>
        </p:nvGrpSpPr>
        <p:grpSpPr>
          <a:xfrm>
            <a:off x="1592640" y="5034384"/>
            <a:ext cx="945000" cy="438840"/>
            <a:chOff x="1592640" y="5034384"/>
            <a:chExt cx="94500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81DDE6F-8684-ED1E-3B5A-C0E83BC62892}"/>
                    </a:ext>
                  </a:extLst>
                </p14:cNvPr>
                <p14:cNvContentPartPr/>
                <p14:nvPr/>
              </p14:nvContentPartPr>
              <p14:xfrm>
                <a:off x="1592640" y="5300064"/>
                <a:ext cx="28800" cy="119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81DDE6F-8684-ED1E-3B5A-C0E83BC6289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74640" y="5282424"/>
                  <a:ext cx="64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F586CE-1716-64C1-1A8A-8E0B8CD1B234}"/>
                    </a:ext>
                  </a:extLst>
                </p14:cNvPr>
                <p14:cNvContentPartPr/>
                <p14:nvPr/>
              </p14:nvContentPartPr>
              <p14:xfrm>
                <a:off x="1620720" y="5207544"/>
                <a:ext cx="11880" cy="2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F586CE-1716-64C1-1A8A-8E0B8CD1B2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03080" y="5189544"/>
                  <a:ext cx="47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B15C7A6-A420-679D-B767-4E0B352AE2B4}"/>
                    </a:ext>
                  </a:extLst>
                </p14:cNvPr>
                <p14:cNvContentPartPr/>
                <p14:nvPr/>
              </p14:nvContentPartPr>
              <p14:xfrm>
                <a:off x="1681200" y="5275944"/>
                <a:ext cx="81720" cy="117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B15C7A6-A420-679D-B767-4E0B352AE2B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63200" y="5258304"/>
                  <a:ext cx="117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150125A-4959-1B35-F0DC-FFB7AC3E8568}"/>
                    </a:ext>
                  </a:extLst>
                </p14:cNvPr>
                <p14:cNvContentPartPr/>
                <p14:nvPr/>
              </p14:nvContentPartPr>
              <p14:xfrm>
                <a:off x="1854720" y="5034384"/>
                <a:ext cx="682920" cy="428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150125A-4959-1B35-F0DC-FFB7AC3E856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36720" y="5016744"/>
                  <a:ext cx="7185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625C41-764B-6E17-6EA2-582BC7E574E8}"/>
                    </a:ext>
                  </a:extLst>
                </p14:cNvPr>
                <p14:cNvContentPartPr/>
                <p14:nvPr/>
              </p14:nvContentPartPr>
              <p14:xfrm>
                <a:off x="2324880" y="5306904"/>
                <a:ext cx="207360" cy="166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625C41-764B-6E17-6EA2-582BC7E574E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7240" y="5289264"/>
                  <a:ext cx="24300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09B7553-6808-D819-4B18-E7D34ACA2835}"/>
                  </a:ext>
                </a:extLst>
              </p14:cNvPr>
              <p14:cNvContentPartPr/>
              <p14:nvPr/>
            </p14:nvContentPartPr>
            <p14:xfrm>
              <a:off x="2959920" y="5231664"/>
              <a:ext cx="181800" cy="180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09B7553-6808-D819-4B18-E7D34ACA283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942280" y="5214024"/>
                <a:ext cx="2174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B8B7B51-8EC1-6E42-E7FB-42C9D72CDC0C}"/>
                  </a:ext>
                </a:extLst>
              </p14:cNvPr>
              <p14:cNvContentPartPr/>
              <p14:nvPr/>
            </p14:nvContentPartPr>
            <p14:xfrm>
              <a:off x="7616520" y="4091904"/>
              <a:ext cx="197280" cy="1342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B8B7B51-8EC1-6E42-E7FB-42C9D72CDC0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98880" y="4073904"/>
                <a:ext cx="232920" cy="16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131F6D57-C3F7-165D-C78A-3BB208A8C023}"/>
              </a:ext>
            </a:extLst>
          </p:cNvPr>
          <p:cNvGrpSpPr/>
          <p:nvPr/>
        </p:nvGrpSpPr>
        <p:grpSpPr>
          <a:xfrm>
            <a:off x="8073360" y="4100184"/>
            <a:ext cx="268920" cy="7920"/>
            <a:chOff x="8073360" y="4100184"/>
            <a:chExt cx="268920" cy="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1192A37-EF9D-7FB4-4579-3A96FBBD3E84}"/>
                    </a:ext>
                  </a:extLst>
                </p14:cNvPr>
                <p14:cNvContentPartPr/>
                <p14:nvPr/>
              </p14:nvContentPartPr>
              <p14:xfrm>
                <a:off x="8073360" y="4100184"/>
                <a:ext cx="37800" cy="7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1192A37-EF9D-7FB4-4579-3A96FBBD3E8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55720" y="4082544"/>
                  <a:ext cx="73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8145809-7CD7-4132-ABB2-814A123CE2C4}"/>
                    </a:ext>
                  </a:extLst>
                </p14:cNvPr>
                <p14:cNvContentPartPr/>
                <p14:nvPr/>
              </p14:nvContentPartPr>
              <p14:xfrm>
                <a:off x="8161920" y="4104864"/>
                <a:ext cx="48960" cy="3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8145809-7CD7-4132-ABB2-814A123CE2C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43920" y="4086864"/>
                  <a:ext cx="84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385CB8-33FE-B33A-A499-8CFB16F8F343}"/>
                    </a:ext>
                  </a:extLst>
                </p14:cNvPr>
                <p14:cNvContentPartPr/>
                <p14:nvPr/>
              </p14:nvContentPartPr>
              <p14:xfrm>
                <a:off x="8294040" y="4105944"/>
                <a:ext cx="5760" cy="1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385CB8-33FE-B33A-A499-8CFB16F8F34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76400" y="4087944"/>
                  <a:ext cx="41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E8725D-4711-B3C4-1C30-77911CAD1F95}"/>
                    </a:ext>
                  </a:extLst>
                </p14:cNvPr>
                <p14:cNvContentPartPr/>
                <p14:nvPr/>
              </p14:nvContentPartPr>
              <p14:xfrm>
                <a:off x="8341920" y="4105584"/>
                <a:ext cx="36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E8725D-4711-B3C4-1C30-77911CAD1F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23920" y="40879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9FDB81-A799-E9FB-C58A-948A663B80AB}"/>
              </a:ext>
            </a:extLst>
          </p:cNvPr>
          <p:cNvGrpSpPr/>
          <p:nvPr/>
        </p:nvGrpSpPr>
        <p:grpSpPr>
          <a:xfrm>
            <a:off x="8674560" y="3910104"/>
            <a:ext cx="580320" cy="278280"/>
            <a:chOff x="8674560" y="3910104"/>
            <a:chExt cx="58032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7A7915F-4D9B-26E7-6927-F9F664ED59D6}"/>
                    </a:ext>
                  </a:extLst>
                </p14:cNvPr>
                <p14:cNvContentPartPr/>
                <p14:nvPr/>
              </p14:nvContentPartPr>
              <p14:xfrm>
                <a:off x="8674560" y="4036464"/>
                <a:ext cx="1440" cy="151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7A7915F-4D9B-26E7-6927-F9F664ED59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56560" y="4018824"/>
                  <a:ext cx="37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BFA0AA-AFE4-125C-88D9-773B53E21AD7}"/>
                    </a:ext>
                  </a:extLst>
                </p14:cNvPr>
                <p14:cNvContentPartPr/>
                <p14:nvPr/>
              </p14:nvContentPartPr>
              <p14:xfrm>
                <a:off x="8726040" y="3996864"/>
                <a:ext cx="158760" cy="190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BFA0AA-AFE4-125C-88D9-773B53E21A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08400" y="3979224"/>
                  <a:ext cx="194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5421334-0198-DE01-1AD3-2BB9399B6099}"/>
                    </a:ext>
                  </a:extLst>
                </p14:cNvPr>
                <p14:cNvContentPartPr/>
                <p14:nvPr/>
              </p14:nvContentPartPr>
              <p14:xfrm>
                <a:off x="8886960" y="3946464"/>
                <a:ext cx="175320" cy="198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5421334-0198-DE01-1AD3-2BB9399B60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68960" y="3928824"/>
                  <a:ext cx="210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83A945-D016-EBC7-4A0F-4D5AB7D9626C}"/>
                    </a:ext>
                  </a:extLst>
                </p14:cNvPr>
                <p14:cNvContentPartPr/>
                <p14:nvPr/>
              </p14:nvContentPartPr>
              <p14:xfrm>
                <a:off x="9097920" y="3910104"/>
                <a:ext cx="156960" cy="237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83A945-D016-EBC7-4A0F-4D5AB7D962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79920" y="3892104"/>
                  <a:ext cx="19260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F62CB5-4995-88F5-503A-7AA9456CA90A}"/>
              </a:ext>
            </a:extLst>
          </p:cNvPr>
          <p:cNvGrpSpPr/>
          <p:nvPr/>
        </p:nvGrpSpPr>
        <p:grpSpPr>
          <a:xfrm>
            <a:off x="9618120" y="3945744"/>
            <a:ext cx="252360" cy="141120"/>
            <a:chOff x="9618120" y="3945744"/>
            <a:chExt cx="252360" cy="14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26915-949F-911E-2788-A8CCCCFF85E0}"/>
                    </a:ext>
                  </a:extLst>
                </p14:cNvPr>
                <p14:cNvContentPartPr/>
                <p14:nvPr/>
              </p14:nvContentPartPr>
              <p14:xfrm>
                <a:off x="9618120" y="4048704"/>
                <a:ext cx="168480" cy="27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26915-949F-911E-2788-A8CCCCFF85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00480" y="4030704"/>
                  <a:ext cx="204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BDA861-96B6-6167-872F-0D9C77DB1FC9}"/>
                    </a:ext>
                  </a:extLst>
                </p14:cNvPr>
                <p14:cNvContentPartPr/>
                <p14:nvPr/>
              </p14:nvContentPartPr>
              <p14:xfrm>
                <a:off x="9690840" y="3945744"/>
                <a:ext cx="179640" cy="141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BDA861-96B6-6167-872F-0D9C77DB1FC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73200" y="3927744"/>
                  <a:ext cx="21528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A0AC6A-FF60-B21C-5397-11306518406E}"/>
              </a:ext>
            </a:extLst>
          </p:cNvPr>
          <p:cNvGrpSpPr/>
          <p:nvPr/>
        </p:nvGrpSpPr>
        <p:grpSpPr>
          <a:xfrm>
            <a:off x="10231200" y="3892824"/>
            <a:ext cx="231480" cy="342360"/>
            <a:chOff x="10231200" y="3892824"/>
            <a:chExt cx="23148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FB3AF49-27B5-EDCE-69C8-119FAF7B04A8}"/>
                    </a:ext>
                  </a:extLst>
                </p14:cNvPr>
                <p14:cNvContentPartPr/>
                <p14:nvPr/>
              </p14:nvContentPartPr>
              <p14:xfrm>
                <a:off x="10231200" y="3892824"/>
                <a:ext cx="153360" cy="342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B3AF49-27B5-EDCE-69C8-119FAF7B04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13560" y="3874824"/>
                  <a:ext cx="1890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7481F46-D675-21AD-53CB-51A14BD480DD}"/>
                    </a:ext>
                  </a:extLst>
                </p14:cNvPr>
                <p14:cNvContentPartPr/>
                <p14:nvPr/>
              </p14:nvContentPartPr>
              <p14:xfrm>
                <a:off x="10333800" y="3938544"/>
                <a:ext cx="128880" cy="10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7481F46-D675-21AD-53CB-51A14BD480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15800" y="3920544"/>
                  <a:ext cx="1645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C98048-DB5C-B144-A166-645521FBFA96}"/>
              </a:ext>
            </a:extLst>
          </p:cNvPr>
          <p:cNvGrpSpPr/>
          <p:nvPr/>
        </p:nvGrpSpPr>
        <p:grpSpPr>
          <a:xfrm>
            <a:off x="6524640" y="4447584"/>
            <a:ext cx="180000" cy="236520"/>
            <a:chOff x="6524640" y="4447584"/>
            <a:chExt cx="18000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340FE56-1791-E803-F1D4-F429AD61BD3A}"/>
                    </a:ext>
                  </a:extLst>
                </p14:cNvPr>
                <p14:cNvContentPartPr/>
                <p14:nvPr/>
              </p14:nvContentPartPr>
              <p14:xfrm>
                <a:off x="6524640" y="4447584"/>
                <a:ext cx="151560" cy="236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340FE56-1791-E803-F1D4-F429AD61BD3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07000" y="4429944"/>
                  <a:ext cx="187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6E576E4-DFF2-3A26-7512-CDBD24AFE55F}"/>
                    </a:ext>
                  </a:extLst>
                </p14:cNvPr>
                <p14:cNvContentPartPr/>
                <p14:nvPr/>
              </p14:nvContentPartPr>
              <p14:xfrm>
                <a:off x="6561000" y="4481424"/>
                <a:ext cx="143640" cy="11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6E576E4-DFF2-3A26-7512-CDBD24AFE5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43000" y="4463784"/>
                  <a:ext cx="179280" cy="4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1894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7E6B-FE73-954E-B99E-738D59CE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for streaming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78330E-2163-8443-8919-06AEF690A409}"/>
              </a:ext>
            </a:extLst>
          </p:cNvPr>
          <p:cNvSpPr txBox="1">
            <a:spLocks/>
          </p:cNvSpPr>
          <p:nvPr/>
        </p:nvSpPr>
        <p:spPr>
          <a:xfrm>
            <a:off x="5820698" y="3458498"/>
            <a:ext cx="4390102" cy="2330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What if:</a:t>
            </a:r>
          </a:p>
          <a:p>
            <a:pPr marL="0" indent="0" algn="just">
              <a:buNone/>
            </a:pPr>
            <a:endParaRPr lang="en-US" sz="700" dirty="0"/>
          </a:p>
          <a:p>
            <a:pPr marL="0" indent="0" algn="just">
              <a:buNone/>
            </a:pPr>
            <a:r>
              <a:rPr lang="en-US" sz="2600" dirty="0"/>
              <a:t>1. the size of the stream N is </a:t>
            </a:r>
            <a:r>
              <a:rPr lang="en-US" sz="2600" dirty="0">
                <a:solidFill>
                  <a:srgbClr val="00B0F0"/>
                </a:solidFill>
              </a:rPr>
              <a:t>unknown</a:t>
            </a:r>
            <a:r>
              <a:rPr lang="en-US" sz="2600" dirty="0"/>
              <a:t> in advance</a:t>
            </a:r>
          </a:p>
          <a:p>
            <a:pPr marL="514350" indent="-514350" algn="just">
              <a:buAutoNum type="arabicPeriod"/>
            </a:pPr>
            <a:endParaRPr lang="en-US" sz="600" dirty="0"/>
          </a:p>
          <a:p>
            <a:pPr marL="0" indent="0" algn="just">
              <a:buNone/>
            </a:pPr>
            <a:r>
              <a:rPr lang="en-US" sz="2600" dirty="0"/>
              <a:t>2. </a:t>
            </a:r>
            <a:r>
              <a:rPr lang="en-US" sz="2600" dirty="0">
                <a:solidFill>
                  <a:srgbClr val="00B0F0"/>
                </a:solidFill>
              </a:rPr>
              <a:t>not enough </a:t>
            </a:r>
            <a:r>
              <a:rPr lang="en-US" sz="2600" dirty="0"/>
              <a:t>memory to store the stream in memory</a:t>
            </a:r>
          </a:p>
          <a:p>
            <a:pPr marL="0" indent="0" algn="just">
              <a:buNone/>
            </a:pPr>
            <a:endParaRPr lang="en-US" sz="600" dirty="0"/>
          </a:p>
          <a:p>
            <a:pPr marL="0" indent="0" algn="just">
              <a:buNone/>
            </a:pPr>
            <a:r>
              <a:rPr lang="en-US" sz="2600" dirty="0"/>
              <a:t>3. only keep a </a:t>
            </a:r>
            <a:r>
              <a:rPr lang="en-US" sz="2600" dirty="0">
                <a:solidFill>
                  <a:srgbClr val="00B0F0"/>
                </a:solidFill>
              </a:rPr>
              <a:t>constant</a:t>
            </a:r>
            <a:r>
              <a:rPr lang="en-US" sz="2600" dirty="0"/>
              <a:t> amount of integers in memory</a:t>
            </a:r>
          </a:p>
        </p:txBody>
      </p:sp>
      <p:pic>
        <p:nvPicPr>
          <p:cNvPr id="22530" name="Picture 2" descr="Should we use questions to teach? – Part 1 | ...to the real.">
            <a:extLst>
              <a:ext uri="{FF2B5EF4-FFF2-40B4-BE49-F238E27FC236}">
                <a16:creationId xmlns:a16="http://schemas.microsoft.com/office/drawing/2014/main" id="{7F9D4FCF-424B-9547-B520-9D5C3D697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1954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41B4263-70E2-044D-9E5C-5BABB3285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96" y="1715956"/>
            <a:ext cx="11214919" cy="1450031"/>
          </a:xfrm>
        </p:spPr>
        <p:txBody>
          <a:bodyPr/>
          <a:lstStyle/>
          <a:p>
            <a:r>
              <a:rPr lang="en-US" sz="2400" dirty="0"/>
              <a:t>Task: </a:t>
            </a:r>
            <a:r>
              <a:rPr lang="en-US" sz="2200" dirty="0"/>
              <a:t>efficiently return a random sample of 1,000 elements evenly / uniformly distributed from the original stream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CE1C8B9-6AEB-FC47-0A5D-90D01B5E82B8}"/>
                  </a:ext>
                </a:extLst>
              </p14:cNvPr>
              <p14:cNvContentPartPr/>
              <p14:nvPr/>
            </p14:nvContentPartPr>
            <p14:xfrm>
              <a:off x="8493480" y="4162824"/>
              <a:ext cx="1631160" cy="50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CE1C8B9-6AEB-FC47-0A5D-90D01B5E82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5480" y="4144824"/>
                <a:ext cx="1666800" cy="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566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Reservoir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0" y="3989308"/>
            <a:ext cx="9199306" cy="236220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Steps:</a:t>
            </a:r>
          </a:p>
          <a:p>
            <a:pPr marL="0" indent="0">
              <a:buNone/>
            </a:pPr>
            <a:r>
              <a:rPr lang="en-US" sz="2000" dirty="0"/>
              <a:t>1. make a reservoir (array) of 1,000 elements (n = 1,000)</a:t>
            </a:r>
          </a:p>
          <a:p>
            <a:pPr marL="0" indent="0">
              <a:buNone/>
            </a:pPr>
            <a:r>
              <a:rPr lang="en-US" sz="2000" dirty="0"/>
              <a:t>2. fill it with the first 1,000 elements in the stream.</a:t>
            </a:r>
          </a:p>
          <a:p>
            <a:pPr marL="0" indent="0">
              <a:buNone/>
            </a:pPr>
            <a:r>
              <a:rPr lang="en-US" sz="2000" dirty="0"/>
              <a:t>3. process the </a:t>
            </a:r>
            <a:r>
              <a:rPr lang="en-US" sz="2000" dirty="0" err="1"/>
              <a:t>ith</a:t>
            </a:r>
            <a:r>
              <a:rPr lang="en-US" sz="2000" dirty="0"/>
              <a:t> element (</a:t>
            </a:r>
            <a:r>
              <a:rPr lang="en-US" sz="2000" dirty="0" err="1"/>
              <a:t>i</a:t>
            </a:r>
            <a:r>
              <a:rPr lang="en-US" sz="2000" dirty="0"/>
              <a:t>&gt;1,000)</a:t>
            </a:r>
          </a:p>
          <a:p>
            <a:pPr marL="324000" lvl="1" indent="0">
              <a:buNone/>
            </a:pPr>
            <a:r>
              <a:rPr lang="en-US" sz="2000" dirty="0"/>
              <a:t>choose to sample the </a:t>
            </a:r>
            <a:r>
              <a:rPr lang="en-US" sz="2000" dirty="0" err="1"/>
              <a:t>ith</a:t>
            </a:r>
            <a:r>
              <a:rPr lang="en-US" sz="2000" dirty="0"/>
              <a:t> item with probability 1,000/</a:t>
            </a:r>
            <a:r>
              <a:rPr lang="en-US" sz="2000" dirty="0" err="1"/>
              <a:t>i</a:t>
            </a:r>
            <a:endParaRPr lang="en-US" sz="2000" dirty="0"/>
          </a:p>
          <a:p>
            <a:pPr marL="324000" lvl="1" indent="0">
              <a:buNone/>
            </a:pPr>
            <a:r>
              <a:rPr lang="en-US" sz="2000" dirty="0"/>
              <a:t>at the end of processing that step, the 1,000 element in the array / reservoir are randomly sampled amongst the </a:t>
            </a:r>
            <a:r>
              <a:rPr lang="en-US" sz="2000" dirty="0" err="1"/>
              <a:t>i</a:t>
            </a:r>
            <a:r>
              <a:rPr lang="en-US" sz="2000" dirty="0"/>
              <a:t> elements 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2CD79A-53AC-DD4A-A28A-BD45458BE262}"/>
              </a:ext>
            </a:extLst>
          </p:cNvPr>
          <p:cNvGraphicFramePr>
            <a:graphicFrameLocks noGrp="1"/>
          </p:cNvGraphicFramePr>
          <p:nvPr/>
        </p:nvGraphicFramePr>
        <p:xfrm>
          <a:off x="2095500" y="2133600"/>
          <a:ext cx="8001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96721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74589709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732675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25553061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3676733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4969992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3898401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5456426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5787402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18823697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27809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53806331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262774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9563073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30238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49969947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134634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9427968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22254326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01557464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1950487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014224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564C5754-47F6-634E-A206-941D1E7B8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7" y="2106262"/>
            <a:ext cx="1333909" cy="225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92E60B-4F56-0D49-8B44-4E7CA0436316}"/>
              </a:ext>
            </a:extLst>
          </p:cNvPr>
          <p:cNvSpPr txBox="1"/>
          <p:nvPr/>
        </p:nvSpPr>
        <p:spPr>
          <a:xfrm>
            <a:off x="4608092" y="305966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Notes in class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51303B-E516-F843-68AA-05DD59A07AC9}"/>
                  </a:ext>
                </a:extLst>
              </p14:cNvPr>
              <p14:cNvContentPartPr/>
              <p14:nvPr/>
            </p14:nvContentPartPr>
            <p14:xfrm>
              <a:off x="3860640" y="4702104"/>
              <a:ext cx="541800" cy="5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51303B-E516-F843-68AA-05DD59A07A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3000" y="4684464"/>
                <a:ext cx="57744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B8C573F-9E4D-5446-6161-0DD4D50C39F4}"/>
              </a:ext>
            </a:extLst>
          </p:cNvPr>
          <p:cNvGrpSpPr/>
          <p:nvPr/>
        </p:nvGrpSpPr>
        <p:grpSpPr>
          <a:xfrm>
            <a:off x="2097360" y="2578464"/>
            <a:ext cx="1608480" cy="541080"/>
            <a:chOff x="2097360" y="2578464"/>
            <a:chExt cx="160848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ADC31A-D33E-4B92-31CF-940DB8B182F8}"/>
                    </a:ext>
                  </a:extLst>
                </p14:cNvPr>
                <p14:cNvContentPartPr/>
                <p14:nvPr/>
              </p14:nvContentPartPr>
              <p14:xfrm>
                <a:off x="2206440" y="2578464"/>
                <a:ext cx="23760" cy="206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ADC31A-D33E-4B92-31CF-940DB8B182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88800" y="2560464"/>
                  <a:ext cx="59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52F24AA-08E2-24AD-6AB0-EF72B52999EB}"/>
                    </a:ext>
                  </a:extLst>
                </p14:cNvPr>
                <p14:cNvContentPartPr/>
                <p14:nvPr/>
              </p14:nvContentPartPr>
              <p14:xfrm>
                <a:off x="2097360" y="2723184"/>
                <a:ext cx="193320" cy="168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52F24AA-08E2-24AD-6AB0-EF72B52999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79720" y="2705184"/>
                  <a:ext cx="228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B9FEA7-501B-D036-DE58-005380A93A6B}"/>
                    </a:ext>
                  </a:extLst>
                </p14:cNvPr>
                <p14:cNvContentPartPr/>
                <p14:nvPr/>
              </p14:nvContentPartPr>
              <p14:xfrm>
                <a:off x="2475360" y="2672424"/>
                <a:ext cx="305640" cy="339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B9FEA7-501B-D036-DE58-005380A93A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57720" y="2654424"/>
                  <a:ext cx="341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307AA4-2FE8-E2CB-92D1-18206E796BB3}"/>
                    </a:ext>
                  </a:extLst>
                </p14:cNvPr>
                <p14:cNvContentPartPr/>
                <p14:nvPr/>
              </p14:nvContentPartPr>
              <p14:xfrm>
                <a:off x="2868840" y="2820024"/>
                <a:ext cx="178920" cy="16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307AA4-2FE8-E2CB-92D1-18206E796BB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50840" y="2802384"/>
                  <a:ext cx="214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D99A01-E328-9105-7682-9A2AF80B0AAB}"/>
                    </a:ext>
                  </a:extLst>
                </p14:cNvPr>
                <p14:cNvContentPartPr/>
                <p14:nvPr/>
              </p14:nvContentPartPr>
              <p14:xfrm>
                <a:off x="2892960" y="2924064"/>
                <a:ext cx="199080" cy="16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D99A01-E328-9105-7682-9A2AF80B0A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74960" y="2906064"/>
                  <a:ext cx="234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4ED27A3-B4E4-5984-96DE-FAFBD17F855E}"/>
                    </a:ext>
                  </a:extLst>
                </p14:cNvPr>
                <p14:cNvContentPartPr/>
                <p14:nvPr/>
              </p14:nvContentPartPr>
              <p14:xfrm>
                <a:off x="3184560" y="2843064"/>
                <a:ext cx="18000" cy="27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4ED27A3-B4E4-5984-96DE-FAFBD17F855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66920" y="2825424"/>
                  <a:ext cx="53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1435B7B-288D-7C80-8FA4-3E849AB124A3}"/>
                    </a:ext>
                  </a:extLst>
                </p14:cNvPr>
                <p14:cNvContentPartPr/>
                <p14:nvPr/>
              </p14:nvContentPartPr>
              <p14:xfrm>
                <a:off x="3295080" y="2872584"/>
                <a:ext cx="156600" cy="203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435B7B-288D-7C80-8FA4-3E849AB124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77440" y="2854944"/>
                  <a:ext cx="192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343554-D794-E027-26E6-56A24351C3E9}"/>
                    </a:ext>
                  </a:extLst>
                </p14:cNvPr>
                <p14:cNvContentPartPr/>
                <p14:nvPr/>
              </p14:nvContentPartPr>
              <p14:xfrm>
                <a:off x="3518640" y="2958624"/>
                <a:ext cx="60840" cy="112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343554-D794-E027-26E6-56A24351C3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01000" y="2940624"/>
                  <a:ext cx="96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FB2C9D9-0FA8-B50F-AF51-95B02865DF3B}"/>
                    </a:ext>
                  </a:extLst>
                </p14:cNvPr>
                <p14:cNvContentPartPr/>
                <p14:nvPr/>
              </p14:nvContentPartPr>
              <p14:xfrm>
                <a:off x="3650760" y="2925144"/>
                <a:ext cx="55080" cy="81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FB2C9D9-0FA8-B50F-AF51-95B02865DF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33120" y="2907144"/>
                  <a:ext cx="9072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F00BC8-5227-865A-6B77-72273B2D7C7B}"/>
              </a:ext>
            </a:extLst>
          </p:cNvPr>
          <p:cNvGrpSpPr/>
          <p:nvPr/>
        </p:nvGrpSpPr>
        <p:grpSpPr>
          <a:xfrm>
            <a:off x="2263320" y="3243384"/>
            <a:ext cx="870480" cy="333360"/>
            <a:chOff x="2263320" y="3243384"/>
            <a:chExt cx="87048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6C01B9-BE5E-8483-3A70-7DD48D240FC1}"/>
                    </a:ext>
                  </a:extLst>
                </p14:cNvPr>
                <p14:cNvContentPartPr/>
                <p14:nvPr/>
              </p14:nvContentPartPr>
              <p14:xfrm>
                <a:off x="2273040" y="3330144"/>
                <a:ext cx="16560" cy="45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6C01B9-BE5E-8483-3A70-7DD48D240FC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55040" y="3312144"/>
                  <a:ext cx="52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FD2FAB-A4E8-B0F7-742A-4451E9F12492}"/>
                    </a:ext>
                  </a:extLst>
                </p14:cNvPr>
                <p14:cNvContentPartPr/>
                <p14:nvPr/>
              </p14:nvContentPartPr>
              <p14:xfrm>
                <a:off x="2263320" y="3402144"/>
                <a:ext cx="31680" cy="149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FD2FAB-A4E8-B0F7-742A-4451E9F1249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45680" y="3384144"/>
                  <a:ext cx="6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9F439A5-5596-064E-2FDB-B4031DD03F78}"/>
                    </a:ext>
                  </a:extLst>
                </p14:cNvPr>
                <p14:cNvContentPartPr/>
                <p14:nvPr/>
              </p14:nvContentPartPr>
              <p14:xfrm>
                <a:off x="2386440" y="3399984"/>
                <a:ext cx="118440" cy="116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9F439A5-5596-064E-2FDB-B4031DD03F7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68800" y="3382344"/>
                  <a:ext cx="154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07195D8-F264-6CDF-447C-7B728F81152C}"/>
                    </a:ext>
                  </a:extLst>
                </p14:cNvPr>
                <p14:cNvContentPartPr/>
                <p14:nvPr/>
              </p14:nvContentPartPr>
              <p14:xfrm>
                <a:off x="2530800" y="3243384"/>
                <a:ext cx="490680" cy="333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07195D8-F264-6CDF-447C-7B728F81152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13160" y="3225744"/>
                  <a:ext cx="5263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5228AD-B754-662E-DE47-4E85BDCF9813}"/>
                    </a:ext>
                  </a:extLst>
                </p14:cNvPr>
                <p14:cNvContentPartPr/>
                <p14:nvPr/>
              </p14:nvContentPartPr>
              <p14:xfrm>
                <a:off x="3012480" y="3397104"/>
                <a:ext cx="121320" cy="154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5228AD-B754-662E-DE47-4E85BDCF98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94840" y="3379104"/>
                  <a:ext cx="156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CEC24C-AC26-8D95-3B18-8781EBFB335A}"/>
                    </a:ext>
                  </a:extLst>
                </p14:cNvPr>
                <p14:cNvContentPartPr/>
                <p14:nvPr/>
              </p14:nvContentPartPr>
              <p14:xfrm>
                <a:off x="3020040" y="3438864"/>
                <a:ext cx="110520" cy="133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CEC24C-AC26-8D95-3B18-8781EBFB335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02040" y="3420864"/>
                  <a:ext cx="1461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DAFA4D-F7B8-6592-0D37-AFB16A6834EB}"/>
              </a:ext>
            </a:extLst>
          </p:cNvPr>
          <p:cNvGrpSpPr/>
          <p:nvPr/>
        </p:nvGrpSpPr>
        <p:grpSpPr>
          <a:xfrm>
            <a:off x="3446280" y="3440664"/>
            <a:ext cx="358920" cy="213480"/>
            <a:chOff x="3446280" y="3440664"/>
            <a:chExt cx="35892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E83E0F-5090-5DF0-786F-5728AD0E4FCD}"/>
                    </a:ext>
                  </a:extLst>
                </p14:cNvPr>
                <p14:cNvContentPartPr/>
                <p14:nvPr/>
              </p14:nvContentPartPr>
              <p14:xfrm>
                <a:off x="3446280" y="3453264"/>
                <a:ext cx="32400" cy="128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E83E0F-5090-5DF0-786F-5728AD0E4FC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28640" y="3435264"/>
                  <a:ext cx="68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6E8EF47-4861-07F2-C8C2-6EEF3D7B65CA}"/>
                    </a:ext>
                  </a:extLst>
                </p14:cNvPr>
                <p14:cNvContentPartPr/>
                <p14:nvPr/>
              </p14:nvContentPartPr>
              <p14:xfrm>
                <a:off x="3627720" y="3440664"/>
                <a:ext cx="84240" cy="129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6E8EF47-4861-07F2-C8C2-6EEF3D7B65C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09720" y="3422664"/>
                  <a:ext cx="119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5F89C33-D690-E2D8-1195-5302EE1322B8}"/>
                    </a:ext>
                  </a:extLst>
                </p14:cNvPr>
                <p14:cNvContentPartPr/>
                <p14:nvPr/>
              </p14:nvContentPartPr>
              <p14:xfrm>
                <a:off x="3724920" y="3571344"/>
                <a:ext cx="80280" cy="82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5F89C33-D690-E2D8-1195-5302EE1322B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06920" y="3553344"/>
                  <a:ext cx="11592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2EB88D-D9BB-14EC-471F-18E144D74CE1}"/>
                  </a:ext>
                </a:extLst>
              </p14:cNvPr>
              <p14:cNvContentPartPr/>
              <p14:nvPr/>
            </p14:nvContentPartPr>
            <p14:xfrm>
              <a:off x="10433880" y="2423304"/>
              <a:ext cx="1209960" cy="356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2EB88D-D9BB-14EC-471F-18E144D74CE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416240" y="2405664"/>
                <a:ext cx="12456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5EF0AEE9-DC6B-5B4D-4557-E7827E5E86C4}"/>
              </a:ext>
            </a:extLst>
          </p:cNvPr>
          <p:cNvGrpSpPr/>
          <p:nvPr/>
        </p:nvGrpSpPr>
        <p:grpSpPr>
          <a:xfrm>
            <a:off x="2280600" y="1890864"/>
            <a:ext cx="365400" cy="149760"/>
            <a:chOff x="2280600" y="1890864"/>
            <a:chExt cx="36540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32655A-6235-6C25-9EDA-E69F035D9A71}"/>
                    </a:ext>
                  </a:extLst>
                </p14:cNvPr>
                <p14:cNvContentPartPr/>
                <p14:nvPr/>
              </p14:nvContentPartPr>
              <p14:xfrm>
                <a:off x="2280600" y="1918584"/>
                <a:ext cx="163440" cy="122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32655A-6235-6C25-9EDA-E69F035D9A7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62600" y="1900944"/>
                  <a:ext cx="199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31F2935-6FEF-1707-B152-057ADB988AD8}"/>
                    </a:ext>
                  </a:extLst>
                </p14:cNvPr>
                <p14:cNvContentPartPr/>
                <p14:nvPr/>
              </p14:nvContentPartPr>
              <p14:xfrm>
                <a:off x="2622960" y="1890864"/>
                <a:ext cx="23040" cy="95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31F2935-6FEF-1707-B152-057ADB988AD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04960" y="1872864"/>
                  <a:ext cx="5868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9E55CA-FDB9-FD80-AC62-B6ECCE5BBC16}"/>
              </a:ext>
            </a:extLst>
          </p:cNvPr>
          <p:cNvGrpSpPr/>
          <p:nvPr/>
        </p:nvGrpSpPr>
        <p:grpSpPr>
          <a:xfrm>
            <a:off x="9757800" y="1811304"/>
            <a:ext cx="389520" cy="265320"/>
            <a:chOff x="9757800" y="1811304"/>
            <a:chExt cx="38952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A334D27-A199-17C3-A6FB-963A9AE123AC}"/>
                    </a:ext>
                  </a:extLst>
                </p14:cNvPr>
                <p14:cNvContentPartPr/>
                <p14:nvPr/>
              </p14:nvContentPartPr>
              <p14:xfrm>
                <a:off x="9757800" y="1854504"/>
                <a:ext cx="110880" cy="164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A334D27-A199-17C3-A6FB-963A9AE123A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739800" y="1836864"/>
                  <a:ext cx="146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B2309A6-EB7D-8601-CF44-C43BAD1C53A1}"/>
                    </a:ext>
                  </a:extLst>
                </p14:cNvPr>
                <p14:cNvContentPartPr/>
                <p14:nvPr/>
              </p14:nvContentPartPr>
              <p14:xfrm>
                <a:off x="9937080" y="1811304"/>
                <a:ext cx="82800" cy="254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B2309A6-EB7D-8601-CF44-C43BAD1C53A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19080" y="1793304"/>
                  <a:ext cx="118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060E44-2708-5594-A5AE-999424B60E77}"/>
                    </a:ext>
                  </a:extLst>
                </p14:cNvPr>
                <p14:cNvContentPartPr/>
                <p14:nvPr/>
              </p14:nvContentPartPr>
              <p14:xfrm>
                <a:off x="10059120" y="1845864"/>
                <a:ext cx="88200" cy="230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060E44-2708-5594-A5AE-999424B60E7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41480" y="1827864"/>
                  <a:ext cx="12384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D89BA69-7D13-A6F5-978B-F7C86C2D1163}"/>
                  </a:ext>
                </a:extLst>
              </p14:cNvPr>
              <p14:cNvContentPartPr/>
              <p14:nvPr/>
            </p14:nvContentPartPr>
            <p14:xfrm>
              <a:off x="10294200" y="2281464"/>
              <a:ext cx="307080" cy="277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D89BA69-7D13-A6F5-978B-F7C86C2D116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276200" y="2263464"/>
                <a:ext cx="3427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475C913-DBA9-A567-969C-E7C7E226715B}"/>
                  </a:ext>
                </a:extLst>
              </p14:cNvPr>
              <p14:cNvContentPartPr/>
              <p14:nvPr/>
            </p14:nvContentPartPr>
            <p14:xfrm>
              <a:off x="10212480" y="2542752"/>
              <a:ext cx="1605960" cy="2217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475C913-DBA9-A567-969C-E7C7E226715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194480" y="2525112"/>
                <a:ext cx="16416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C4A00D8-0879-7679-584C-D0FB61D01196}"/>
                  </a:ext>
                </a:extLst>
              </p14:cNvPr>
              <p14:cNvContentPartPr/>
              <p14:nvPr/>
            </p14:nvContentPartPr>
            <p14:xfrm>
              <a:off x="10599840" y="2642832"/>
              <a:ext cx="7920" cy="990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C4A00D8-0879-7679-584C-D0FB61D0119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582200" y="2624832"/>
                <a:ext cx="4356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B6A43DF1-58F2-A7A2-45BC-D4EAAAF158F5}"/>
              </a:ext>
            </a:extLst>
          </p:cNvPr>
          <p:cNvGrpSpPr/>
          <p:nvPr/>
        </p:nvGrpSpPr>
        <p:grpSpPr>
          <a:xfrm>
            <a:off x="10325160" y="1915272"/>
            <a:ext cx="533520" cy="131040"/>
            <a:chOff x="10325160" y="1915272"/>
            <a:chExt cx="53352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C114B3A-1D70-920E-B818-06F1102C000E}"/>
                    </a:ext>
                  </a:extLst>
                </p14:cNvPr>
                <p14:cNvContentPartPr/>
                <p14:nvPr/>
              </p14:nvContentPartPr>
              <p14:xfrm>
                <a:off x="10325160" y="1915272"/>
                <a:ext cx="68400" cy="131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C114B3A-1D70-920E-B818-06F1102C000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07520" y="1897632"/>
                  <a:ext cx="104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BBD83D-611D-8AB6-0282-46DD803D685B}"/>
                    </a:ext>
                  </a:extLst>
                </p14:cNvPr>
                <p14:cNvContentPartPr/>
                <p14:nvPr/>
              </p14:nvContentPartPr>
              <p14:xfrm>
                <a:off x="10454040" y="1927512"/>
                <a:ext cx="69120" cy="96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BBD83D-611D-8AB6-0282-46DD803D685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436040" y="1909872"/>
                  <a:ext cx="104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5D2385-FF6F-A55F-48DE-B588C5CBC4F0}"/>
                    </a:ext>
                  </a:extLst>
                </p14:cNvPr>
                <p14:cNvContentPartPr/>
                <p14:nvPr/>
              </p14:nvContentPartPr>
              <p14:xfrm>
                <a:off x="10593000" y="1915632"/>
                <a:ext cx="109800" cy="113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5D2385-FF6F-A55F-48DE-B588C5CBC4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575360" y="1897992"/>
                  <a:ext cx="145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C57BC6A-ACEC-EEBA-795B-FD8D9CB2CB2B}"/>
                    </a:ext>
                  </a:extLst>
                </p14:cNvPr>
                <p14:cNvContentPartPr/>
                <p14:nvPr/>
              </p14:nvContentPartPr>
              <p14:xfrm>
                <a:off x="10752840" y="1919592"/>
                <a:ext cx="105840" cy="117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C57BC6A-ACEC-EEBA-795B-FD8D9CB2CB2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735200" y="1901592"/>
                  <a:ext cx="1414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1" name="Group 10250">
            <a:extLst>
              <a:ext uri="{FF2B5EF4-FFF2-40B4-BE49-F238E27FC236}">
                <a16:creationId xmlns:a16="http://schemas.microsoft.com/office/drawing/2014/main" id="{B0A3C873-67CB-B5D0-60ED-9255415012FF}"/>
              </a:ext>
            </a:extLst>
          </p:cNvPr>
          <p:cNvGrpSpPr/>
          <p:nvPr/>
        </p:nvGrpSpPr>
        <p:grpSpPr>
          <a:xfrm>
            <a:off x="7339320" y="5160672"/>
            <a:ext cx="1332720" cy="489960"/>
            <a:chOff x="7339320" y="5160672"/>
            <a:chExt cx="133272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11C180-3905-8212-FAC3-38575A081BE4}"/>
                    </a:ext>
                  </a:extLst>
                </p14:cNvPr>
                <p14:cNvContentPartPr/>
                <p14:nvPr/>
              </p14:nvContentPartPr>
              <p14:xfrm>
                <a:off x="7436880" y="5450832"/>
                <a:ext cx="135360" cy="27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11C180-3905-8212-FAC3-38575A081BE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18880" y="5433192"/>
                  <a:ext cx="171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F5FF20-1F65-686E-BEB5-1116155F7709}"/>
                    </a:ext>
                  </a:extLst>
                </p14:cNvPr>
                <p14:cNvContentPartPr/>
                <p14:nvPr/>
              </p14:nvContentPartPr>
              <p14:xfrm>
                <a:off x="7339320" y="5572872"/>
                <a:ext cx="168120" cy="25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F5FF20-1F65-686E-BEB5-1116155F77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21320" y="5554872"/>
                  <a:ext cx="203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BA61377-E418-39CA-6C2F-7B3E989F9A3D}"/>
                    </a:ext>
                  </a:extLst>
                </p14:cNvPr>
                <p14:cNvContentPartPr/>
                <p14:nvPr/>
              </p14:nvContentPartPr>
              <p14:xfrm>
                <a:off x="7912080" y="5160672"/>
                <a:ext cx="8280" cy="159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BA61377-E418-39CA-6C2F-7B3E989F9A3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94080" y="5142672"/>
                  <a:ext cx="43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EE0443-E94B-50D6-CD64-2288F914D53C}"/>
                    </a:ext>
                  </a:extLst>
                </p14:cNvPr>
                <p14:cNvContentPartPr/>
                <p14:nvPr/>
              </p14:nvContentPartPr>
              <p14:xfrm>
                <a:off x="8017920" y="5193792"/>
                <a:ext cx="70560" cy="75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EE0443-E94B-50D6-CD64-2288F914D53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99920" y="5176152"/>
                  <a:ext cx="106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240" name="Ink 10239">
                  <a:extLst>
                    <a:ext uri="{FF2B5EF4-FFF2-40B4-BE49-F238E27FC236}">
                      <a16:creationId xmlns:a16="http://schemas.microsoft.com/office/drawing/2014/main" id="{683149FD-6C61-5387-1E0C-F82AEA124154}"/>
                    </a:ext>
                  </a:extLst>
                </p14:cNvPr>
                <p14:cNvContentPartPr/>
                <p14:nvPr/>
              </p14:nvContentPartPr>
              <p14:xfrm>
                <a:off x="8147880" y="5175072"/>
                <a:ext cx="74520" cy="72000"/>
              </p14:xfrm>
            </p:contentPart>
          </mc:Choice>
          <mc:Fallback>
            <p:pic>
              <p:nvPicPr>
                <p:cNvPr id="10240" name="Ink 10239">
                  <a:extLst>
                    <a:ext uri="{FF2B5EF4-FFF2-40B4-BE49-F238E27FC236}">
                      <a16:creationId xmlns:a16="http://schemas.microsoft.com/office/drawing/2014/main" id="{683149FD-6C61-5387-1E0C-F82AEA12415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130240" y="5157072"/>
                  <a:ext cx="110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241" name="Ink 10240">
                  <a:extLst>
                    <a:ext uri="{FF2B5EF4-FFF2-40B4-BE49-F238E27FC236}">
                      <a16:creationId xmlns:a16="http://schemas.microsoft.com/office/drawing/2014/main" id="{DBD36DCB-243B-9CFB-C414-55308B6E6711}"/>
                    </a:ext>
                  </a:extLst>
                </p14:cNvPr>
                <p14:cNvContentPartPr/>
                <p14:nvPr/>
              </p14:nvContentPartPr>
              <p14:xfrm>
                <a:off x="8267040" y="5165352"/>
                <a:ext cx="59040" cy="54360"/>
              </p14:xfrm>
            </p:contentPart>
          </mc:Choice>
          <mc:Fallback>
            <p:pic>
              <p:nvPicPr>
                <p:cNvPr id="10241" name="Ink 10240">
                  <a:extLst>
                    <a:ext uri="{FF2B5EF4-FFF2-40B4-BE49-F238E27FC236}">
                      <a16:creationId xmlns:a16="http://schemas.microsoft.com/office/drawing/2014/main" id="{DBD36DCB-243B-9CFB-C414-55308B6E671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49400" y="5147712"/>
                  <a:ext cx="94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243" name="Ink 10242">
                  <a:extLst>
                    <a:ext uri="{FF2B5EF4-FFF2-40B4-BE49-F238E27FC236}">
                      <a16:creationId xmlns:a16="http://schemas.microsoft.com/office/drawing/2014/main" id="{6AF3A94F-31CC-7FDA-F0DB-D282D4C516A5}"/>
                    </a:ext>
                  </a:extLst>
                </p14:cNvPr>
                <p14:cNvContentPartPr/>
                <p14:nvPr/>
              </p14:nvContentPartPr>
              <p14:xfrm>
                <a:off x="7779960" y="5331312"/>
                <a:ext cx="892080" cy="132120"/>
              </p14:xfrm>
            </p:contentPart>
          </mc:Choice>
          <mc:Fallback>
            <p:pic>
              <p:nvPicPr>
                <p:cNvPr id="10243" name="Ink 10242">
                  <a:extLst>
                    <a:ext uri="{FF2B5EF4-FFF2-40B4-BE49-F238E27FC236}">
                      <a16:creationId xmlns:a16="http://schemas.microsoft.com/office/drawing/2014/main" id="{6AF3A94F-31CC-7FDA-F0DB-D282D4C516A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62320" y="5313312"/>
                  <a:ext cx="927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244" name="Ink 10243">
                  <a:extLst>
                    <a:ext uri="{FF2B5EF4-FFF2-40B4-BE49-F238E27FC236}">
                      <a16:creationId xmlns:a16="http://schemas.microsoft.com/office/drawing/2014/main" id="{AE22A75E-2D4A-279E-BCD5-A16503120A1D}"/>
                    </a:ext>
                  </a:extLst>
                </p14:cNvPr>
                <p14:cNvContentPartPr/>
                <p14:nvPr/>
              </p14:nvContentPartPr>
              <p14:xfrm>
                <a:off x="7918920" y="5544432"/>
                <a:ext cx="55800" cy="97200"/>
              </p14:xfrm>
            </p:contentPart>
          </mc:Choice>
          <mc:Fallback>
            <p:pic>
              <p:nvPicPr>
                <p:cNvPr id="10244" name="Ink 10243">
                  <a:extLst>
                    <a:ext uri="{FF2B5EF4-FFF2-40B4-BE49-F238E27FC236}">
                      <a16:creationId xmlns:a16="http://schemas.microsoft.com/office/drawing/2014/main" id="{AE22A75E-2D4A-279E-BCD5-A16503120A1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00920" y="5526792"/>
                  <a:ext cx="91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245" name="Ink 10244">
                  <a:extLst>
                    <a:ext uri="{FF2B5EF4-FFF2-40B4-BE49-F238E27FC236}">
                      <a16:creationId xmlns:a16="http://schemas.microsoft.com/office/drawing/2014/main" id="{8EAB570A-C287-BB8E-1B48-E55A94B36824}"/>
                    </a:ext>
                  </a:extLst>
                </p14:cNvPr>
                <p14:cNvContentPartPr/>
                <p14:nvPr/>
              </p14:nvContentPartPr>
              <p14:xfrm>
                <a:off x="8059320" y="5551632"/>
                <a:ext cx="96120" cy="60840"/>
              </p14:xfrm>
            </p:contentPart>
          </mc:Choice>
          <mc:Fallback>
            <p:pic>
              <p:nvPicPr>
                <p:cNvPr id="10245" name="Ink 10244">
                  <a:extLst>
                    <a:ext uri="{FF2B5EF4-FFF2-40B4-BE49-F238E27FC236}">
                      <a16:creationId xmlns:a16="http://schemas.microsoft.com/office/drawing/2014/main" id="{8EAB570A-C287-BB8E-1B48-E55A94B3682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41680" y="5533992"/>
                  <a:ext cx="131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246" name="Ink 10245">
                  <a:extLst>
                    <a:ext uri="{FF2B5EF4-FFF2-40B4-BE49-F238E27FC236}">
                      <a16:creationId xmlns:a16="http://schemas.microsoft.com/office/drawing/2014/main" id="{33D2E57B-ED05-53FC-0112-3C192928BC82}"/>
                    </a:ext>
                  </a:extLst>
                </p14:cNvPr>
                <p14:cNvContentPartPr/>
                <p14:nvPr/>
              </p14:nvContentPartPr>
              <p14:xfrm>
                <a:off x="8191080" y="5524992"/>
                <a:ext cx="98640" cy="61920"/>
              </p14:xfrm>
            </p:contentPart>
          </mc:Choice>
          <mc:Fallback>
            <p:pic>
              <p:nvPicPr>
                <p:cNvPr id="10246" name="Ink 10245">
                  <a:extLst>
                    <a:ext uri="{FF2B5EF4-FFF2-40B4-BE49-F238E27FC236}">
                      <a16:creationId xmlns:a16="http://schemas.microsoft.com/office/drawing/2014/main" id="{33D2E57B-ED05-53FC-0112-3C192928BC8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73080" y="5507352"/>
                  <a:ext cx="134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247" name="Ink 10246">
                  <a:extLst>
                    <a:ext uri="{FF2B5EF4-FFF2-40B4-BE49-F238E27FC236}">
                      <a16:creationId xmlns:a16="http://schemas.microsoft.com/office/drawing/2014/main" id="{EAD1F7D8-AA57-0FB4-7678-35FB6F59294D}"/>
                    </a:ext>
                  </a:extLst>
                </p14:cNvPr>
                <p14:cNvContentPartPr/>
                <p14:nvPr/>
              </p14:nvContentPartPr>
              <p14:xfrm>
                <a:off x="8328600" y="5480712"/>
                <a:ext cx="226080" cy="142560"/>
              </p14:xfrm>
            </p:contentPart>
          </mc:Choice>
          <mc:Fallback>
            <p:pic>
              <p:nvPicPr>
                <p:cNvPr id="10247" name="Ink 10246">
                  <a:extLst>
                    <a:ext uri="{FF2B5EF4-FFF2-40B4-BE49-F238E27FC236}">
                      <a16:creationId xmlns:a16="http://schemas.microsoft.com/office/drawing/2014/main" id="{EAD1F7D8-AA57-0FB4-7678-35FB6F59294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310600" y="5462712"/>
                  <a:ext cx="261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249" name="Ink 10248">
                  <a:extLst>
                    <a:ext uri="{FF2B5EF4-FFF2-40B4-BE49-F238E27FC236}">
                      <a16:creationId xmlns:a16="http://schemas.microsoft.com/office/drawing/2014/main" id="{EAF629F8-2424-8044-F1A6-B3500BD7CC03}"/>
                    </a:ext>
                  </a:extLst>
                </p14:cNvPr>
                <p14:cNvContentPartPr/>
                <p14:nvPr/>
              </p14:nvContentPartPr>
              <p14:xfrm>
                <a:off x="8423280" y="5459112"/>
                <a:ext cx="42840" cy="6840"/>
              </p14:xfrm>
            </p:contentPart>
          </mc:Choice>
          <mc:Fallback>
            <p:pic>
              <p:nvPicPr>
                <p:cNvPr id="10249" name="Ink 10248">
                  <a:extLst>
                    <a:ext uri="{FF2B5EF4-FFF2-40B4-BE49-F238E27FC236}">
                      <a16:creationId xmlns:a16="http://schemas.microsoft.com/office/drawing/2014/main" id="{EAF629F8-2424-8044-F1A6-B3500BD7CC0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05640" y="5441112"/>
                  <a:ext cx="78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250" name="Ink 10249">
                  <a:extLst>
                    <a:ext uri="{FF2B5EF4-FFF2-40B4-BE49-F238E27FC236}">
                      <a16:creationId xmlns:a16="http://schemas.microsoft.com/office/drawing/2014/main" id="{4B4A0B00-90AC-05F9-63D3-7D85CB81089F}"/>
                    </a:ext>
                  </a:extLst>
                </p14:cNvPr>
                <p14:cNvContentPartPr/>
                <p14:nvPr/>
              </p14:nvContentPartPr>
              <p14:xfrm>
                <a:off x="8362080" y="5634072"/>
                <a:ext cx="55440" cy="16560"/>
              </p14:xfrm>
            </p:contentPart>
          </mc:Choice>
          <mc:Fallback>
            <p:pic>
              <p:nvPicPr>
                <p:cNvPr id="10250" name="Ink 10249">
                  <a:extLst>
                    <a:ext uri="{FF2B5EF4-FFF2-40B4-BE49-F238E27FC236}">
                      <a16:creationId xmlns:a16="http://schemas.microsoft.com/office/drawing/2014/main" id="{4B4A0B00-90AC-05F9-63D3-7D85CB81089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44440" y="5616072"/>
                  <a:ext cx="9108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0263" name="Ink 10262">
                <a:extLst>
                  <a:ext uri="{FF2B5EF4-FFF2-40B4-BE49-F238E27FC236}">
                    <a16:creationId xmlns:a16="http://schemas.microsoft.com/office/drawing/2014/main" id="{92B7A38F-2D27-8750-BE60-8D14FDB98BF3}"/>
                  </a:ext>
                </a:extLst>
              </p14:cNvPr>
              <p14:cNvContentPartPr/>
              <p14:nvPr/>
            </p14:nvContentPartPr>
            <p14:xfrm>
              <a:off x="4375800" y="2131992"/>
              <a:ext cx="380520" cy="331560"/>
            </p14:xfrm>
          </p:contentPart>
        </mc:Choice>
        <mc:Fallback>
          <p:pic>
            <p:nvPicPr>
              <p:cNvPr id="10263" name="Ink 10262">
                <a:extLst>
                  <a:ext uri="{FF2B5EF4-FFF2-40B4-BE49-F238E27FC236}">
                    <a16:creationId xmlns:a16="http://schemas.microsoft.com/office/drawing/2014/main" id="{92B7A38F-2D27-8750-BE60-8D14FDB98BF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357800" y="2114352"/>
                <a:ext cx="4161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8A773BC-85ED-5CED-12CF-0FA71067B398}"/>
                  </a:ext>
                </a:extLst>
              </p14:cNvPr>
              <p14:cNvContentPartPr/>
              <p14:nvPr/>
            </p14:nvContentPartPr>
            <p14:xfrm>
              <a:off x="4014000" y="3433824"/>
              <a:ext cx="138960" cy="238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8A773BC-85ED-5CED-12CF-0FA71067B39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96000" y="3415824"/>
                <a:ext cx="1746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0131A99-3060-4D1C-7FEE-1A9AF1EAC45C}"/>
                  </a:ext>
                </a:extLst>
              </p14:cNvPr>
              <p14:cNvContentPartPr/>
              <p14:nvPr/>
            </p14:nvContentPartPr>
            <p14:xfrm>
              <a:off x="4316040" y="3411504"/>
              <a:ext cx="105840" cy="256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0131A99-3060-4D1C-7FEE-1A9AF1EAC45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298040" y="3393504"/>
                <a:ext cx="1414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5A81E8B-DFE5-84D8-24B8-FE4F93F77947}"/>
                  </a:ext>
                </a:extLst>
              </p14:cNvPr>
              <p14:cNvContentPartPr/>
              <p14:nvPr/>
            </p14:nvContentPartPr>
            <p14:xfrm>
              <a:off x="4510080" y="3404304"/>
              <a:ext cx="141480" cy="275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5A81E8B-DFE5-84D8-24B8-FE4F93F7794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492440" y="3386304"/>
                <a:ext cx="177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7279447-B0B9-DBA9-1A71-F6E3753F4075}"/>
                  </a:ext>
                </a:extLst>
              </p14:cNvPr>
              <p14:cNvContentPartPr/>
              <p14:nvPr/>
            </p14:nvContentPartPr>
            <p14:xfrm>
              <a:off x="4748760" y="3470904"/>
              <a:ext cx="84240" cy="206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7279447-B0B9-DBA9-1A71-F6E3753F407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730760" y="3453264"/>
                <a:ext cx="1198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0255" name="Ink 10254">
                <a:extLst>
                  <a:ext uri="{FF2B5EF4-FFF2-40B4-BE49-F238E27FC236}">
                    <a16:creationId xmlns:a16="http://schemas.microsoft.com/office/drawing/2014/main" id="{C0AB1FF7-B4B6-5F3F-E82B-834F12F578D6}"/>
                  </a:ext>
                </a:extLst>
              </p14:cNvPr>
              <p14:cNvContentPartPr/>
              <p14:nvPr/>
            </p14:nvContentPartPr>
            <p14:xfrm>
              <a:off x="10139400" y="3143952"/>
              <a:ext cx="27720" cy="198360"/>
            </p14:xfrm>
          </p:contentPart>
        </mc:Choice>
        <mc:Fallback>
          <p:pic>
            <p:nvPicPr>
              <p:cNvPr id="10255" name="Ink 10254">
                <a:extLst>
                  <a:ext uri="{FF2B5EF4-FFF2-40B4-BE49-F238E27FC236}">
                    <a16:creationId xmlns:a16="http://schemas.microsoft.com/office/drawing/2014/main" id="{C0AB1FF7-B4B6-5F3F-E82B-834F12F578D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121760" y="3126312"/>
                <a:ext cx="633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0256" name="Ink 10255">
                <a:extLst>
                  <a:ext uri="{FF2B5EF4-FFF2-40B4-BE49-F238E27FC236}">
                    <a16:creationId xmlns:a16="http://schemas.microsoft.com/office/drawing/2014/main" id="{3DDC82D9-13AD-F8A9-B250-67AFE58E4727}"/>
                  </a:ext>
                </a:extLst>
              </p14:cNvPr>
              <p14:cNvContentPartPr/>
              <p14:nvPr/>
            </p14:nvContentPartPr>
            <p14:xfrm>
              <a:off x="10240560" y="3222432"/>
              <a:ext cx="77760" cy="65520"/>
            </p14:xfrm>
          </p:contentPart>
        </mc:Choice>
        <mc:Fallback>
          <p:pic>
            <p:nvPicPr>
              <p:cNvPr id="10256" name="Ink 10255">
                <a:extLst>
                  <a:ext uri="{FF2B5EF4-FFF2-40B4-BE49-F238E27FC236}">
                    <a16:creationId xmlns:a16="http://schemas.microsoft.com/office/drawing/2014/main" id="{3DDC82D9-13AD-F8A9-B250-67AFE58E4727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222560" y="3204432"/>
                <a:ext cx="1134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0257" name="Ink 10256">
                <a:extLst>
                  <a:ext uri="{FF2B5EF4-FFF2-40B4-BE49-F238E27FC236}">
                    <a16:creationId xmlns:a16="http://schemas.microsoft.com/office/drawing/2014/main" id="{6A0F1C2C-5A7D-1CDC-01FE-F7F7FE787B80}"/>
                  </a:ext>
                </a:extLst>
              </p14:cNvPr>
              <p14:cNvContentPartPr/>
              <p14:nvPr/>
            </p14:nvContentPartPr>
            <p14:xfrm>
              <a:off x="10369800" y="3196872"/>
              <a:ext cx="99720" cy="89280"/>
            </p14:xfrm>
          </p:contentPart>
        </mc:Choice>
        <mc:Fallback>
          <p:pic>
            <p:nvPicPr>
              <p:cNvPr id="10257" name="Ink 10256">
                <a:extLst>
                  <a:ext uri="{FF2B5EF4-FFF2-40B4-BE49-F238E27FC236}">
                    <a16:creationId xmlns:a16="http://schemas.microsoft.com/office/drawing/2014/main" id="{6A0F1C2C-5A7D-1CDC-01FE-F7F7FE787B8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351800" y="3178872"/>
                <a:ext cx="1353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0258" name="Ink 10257">
                <a:extLst>
                  <a:ext uri="{FF2B5EF4-FFF2-40B4-BE49-F238E27FC236}">
                    <a16:creationId xmlns:a16="http://schemas.microsoft.com/office/drawing/2014/main" id="{D7E7BBA3-6CA6-DEB3-E896-FB7F92AAC4E2}"/>
                  </a:ext>
                </a:extLst>
              </p14:cNvPr>
              <p14:cNvContentPartPr/>
              <p14:nvPr/>
            </p14:nvContentPartPr>
            <p14:xfrm>
              <a:off x="10522440" y="3144312"/>
              <a:ext cx="87480" cy="143280"/>
            </p14:xfrm>
          </p:contentPart>
        </mc:Choice>
        <mc:Fallback>
          <p:pic>
            <p:nvPicPr>
              <p:cNvPr id="10258" name="Ink 10257">
                <a:extLst>
                  <a:ext uri="{FF2B5EF4-FFF2-40B4-BE49-F238E27FC236}">
                    <a16:creationId xmlns:a16="http://schemas.microsoft.com/office/drawing/2014/main" id="{D7E7BBA3-6CA6-DEB3-E896-FB7F92AAC4E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504800" y="3126312"/>
                <a:ext cx="1231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0259" name="Ink 10258">
                <a:extLst>
                  <a:ext uri="{FF2B5EF4-FFF2-40B4-BE49-F238E27FC236}">
                    <a16:creationId xmlns:a16="http://schemas.microsoft.com/office/drawing/2014/main" id="{CB46358B-8EEF-E542-2BCF-B59AF57DA062}"/>
                  </a:ext>
                </a:extLst>
              </p14:cNvPr>
              <p14:cNvContentPartPr/>
              <p14:nvPr/>
            </p14:nvContentPartPr>
            <p14:xfrm>
              <a:off x="10643400" y="3201552"/>
              <a:ext cx="136080" cy="26280"/>
            </p14:xfrm>
          </p:contentPart>
        </mc:Choice>
        <mc:Fallback>
          <p:pic>
            <p:nvPicPr>
              <p:cNvPr id="10259" name="Ink 10258">
                <a:extLst>
                  <a:ext uri="{FF2B5EF4-FFF2-40B4-BE49-F238E27FC236}">
                    <a16:creationId xmlns:a16="http://schemas.microsoft.com/office/drawing/2014/main" id="{CB46358B-8EEF-E542-2BCF-B59AF57DA06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625760" y="3183552"/>
                <a:ext cx="1717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0260" name="Ink 10259">
                <a:extLst>
                  <a:ext uri="{FF2B5EF4-FFF2-40B4-BE49-F238E27FC236}">
                    <a16:creationId xmlns:a16="http://schemas.microsoft.com/office/drawing/2014/main" id="{D5B6FF36-5067-F581-483A-B68ADF793CA4}"/>
                  </a:ext>
                </a:extLst>
              </p14:cNvPr>
              <p14:cNvContentPartPr/>
              <p14:nvPr/>
            </p14:nvContentPartPr>
            <p14:xfrm>
              <a:off x="10728360" y="3154392"/>
              <a:ext cx="63000" cy="120240"/>
            </p14:xfrm>
          </p:contentPart>
        </mc:Choice>
        <mc:Fallback>
          <p:pic>
            <p:nvPicPr>
              <p:cNvPr id="10260" name="Ink 10259">
                <a:extLst>
                  <a:ext uri="{FF2B5EF4-FFF2-40B4-BE49-F238E27FC236}">
                    <a16:creationId xmlns:a16="http://schemas.microsoft.com/office/drawing/2014/main" id="{D5B6FF36-5067-F581-483A-B68ADF793CA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710360" y="3136752"/>
                <a:ext cx="986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0261" name="Ink 10260">
                <a:extLst>
                  <a:ext uri="{FF2B5EF4-FFF2-40B4-BE49-F238E27FC236}">
                    <a16:creationId xmlns:a16="http://schemas.microsoft.com/office/drawing/2014/main" id="{54CC3950-39F1-52D5-0D1D-10E406315EE8}"/>
                  </a:ext>
                </a:extLst>
              </p14:cNvPr>
              <p14:cNvContentPartPr/>
              <p14:nvPr/>
            </p14:nvContentPartPr>
            <p14:xfrm>
              <a:off x="10832760" y="3118392"/>
              <a:ext cx="133200" cy="185760"/>
            </p14:xfrm>
          </p:contentPart>
        </mc:Choice>
        <mc:Fallback>
          <p:pic>
            <p:nvPicPr>
              <p:cNvPr id="10261" name="Ink 10260">
                <a:extLst>
                  <a:ext uri="{FF2B5EF4-FFF2-40B4-BE49-F238E27FC236}">
                    <a16:creationId xmlns:a16="http://schemas.microsoft.com/office/drawing/2014/main" id="{54CC3950-39F1-52D5-0D1D-10E406315EE8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814760" y="3100392"/>
                <a:ext cx="1688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0264" name="Ink 10263">
                <a:extLst>
                  <a:ext uri="{FF2B5EF4-FFF2-40B4-BE49-F238E27FC236}">
                    <a16:creationId xmlns:a16="http://schemas.microsoft.com/office/drawing/2014/main" id="{ACFE2C87-1DE4-ECDE-6937-C926A2215195}"/>
                  </a:ext>
                </a:extLst>
              </p14:cNvPr>
              <p14:cNvContentPartPr/>
              <p14:nvPr/>
            </p14:nvContentPartPr>
            <p14:xfrm>
              <a:off x="4658760" y="2817072"/>
              <a:ext cx="6120" cy="218880"/>
            </p14:xfrm>
          </p:contentPart>
        </mc:Choice>
        <mc:Fallback>
          <p:pic>
            <p:nvPicPr>
              <p:cNvPr id="10264" name="Ink 10263">
                <a:extLst>
                  <a:ext uri="{FF2B5EF4-FFF2-40B4-BE49-F238E27FC236}">
                    <a16:creationId xmlns:a16="http://schemas.microsoft.com/office/drawing/2014/main" id="{ACFE2C87-1DE4-ECDE-6937-C926A221519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640760" y="2799072"/>
                <a:ext cx="417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0265" name="Ink 10264">
                <a:extLst>
                  <a:ext uri="{FF2B5EF4-FFF2-40B4-BE49-F238E27FC236}">
                    <a16:creationId xmlns:a16="http://schemas.microsoft.com/office/drawing/2014/main" id="{9F518BB5-ED61-DC03-9E85-F3F6828052E3}"/>
                  </a:ext>
                </a:extLst>
              </p14:cNvPr>
              <p14:cNvContentPartPr/>
              <p14:nvPr/>
            </p14:nvContentPartPr>
            <p14:xfrm>
              <a:off x="4701960" y="2563992"/>
              <a:ext cx="18000" cy="390240"/>
            </p14:xfrm>
          </p:contentPart>
        </mc:Choice>
        <mc:Fallback>
          <p:pic>
            <p:nvPicPr>
              <p:cNvPr id="10265" name="Ink 10264">
                <a:extLst>
                  <a:ext uri="{FF2B5EF4-FFF2-40B4-BE49-F238E27FC236}">
                    <a16:creationId xmlns:a16="http://schemas.microsoft.com/office/drawing/2014/main" id="{9F518BB5-ED61-DC03-9E85-F3F6828052E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683960" y="2546352"/>
                <a:ext cx="536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0266" name="Ink 10265">
                <a:extLst>
                  <a:ext uri="{FF2B5EF4-FFF2-40B4-BE49-F238E27FC236}">
                    <a16:creationId xmlns:a16="http://schemas.microsoft.com/office/drawing/2014/main" id="{D05AEA37-AEF3-0491-C444-9EF3F1A1300D}"/>
                  </a:ext>
                </a:extLst>
              </p14:cNvPr>
              <p14:cNvContentPartPr/>
              <p14:nvPr/>
            </p14:nvContentPartPr>
            <p14:xfrm>
              <a:off x="4614480" y="2620152"/>
              <a:ext cx="97920" cy="68760"/>
            </p14:xfrm>
          </p:contentPart>
        </mc:Choice>
        <mc:Fallback>
          <p:pic>
            <p:nvPicPr>
              <p:cNvPr id="10266" name="Ink 10265">
                <a:extLst>
                  <a:ext uri="{FF2B5EF4-FFF2-40B4-BE49-F238E27FC236}">
                    <a16:creationId xmlns:a16="http://schemas.microsoft.com/office/drawing/2014/main" id="{D05AEA37-AEF3-0491-C444-9EF3F1A1300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596480" y="2602152"/>
                <a:ext cx="133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0267" name="Ink 10266">
                <a:extLst>
                  <a:ext uri="{FF2B5EF4-FFF2-40B4-BE49-F238E27FC236}">
                    <a16:creationId xmlns:a16="http://schemas.microsoft.com/office/drawing/2014/main" id="{33AEA62E-DFF5-2788-8FF3-41AA82FF3514}"/>
                  </a:ext>
                </a:extLst>
              </p14:cNvPr>
              <p14:cNvContentPartPr/>
              <p14:nvPr/>
            </p14:nvContentPartPr>
            <p14:xfrm>
              <a:off x="4754520" y="2561112"/>
              <a:ext cx="70920" cy="88920"/>
            </p14:xfrm>
          </p:contentPart>
        </mc:Choice>
        <mc:Fallback>
          <p:pic>
            <p:nvPicPr>
              <p:cNvPr id="10267" name="Ink 10266">
                <a:extLst>
                  <a:ext uri="{FF2B5EF4-FFF2-40B4-BE49-F238E27FC236}">
                    <a16:creationId xmlns:a16="http://schemas.microsoft.com/office/drawing/2014/main" id="{33AEA62E-DFF5-2788-8FF3-41AA82FF351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736880" y="2543112"/>
                <a:ext cx="1065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0268" name="Ink 10267">
                <a:extLst>
                  <a:ext uri="{FF2B5EF4-FFF2-40B4-BE49-F238E27FC236}">
                    <a16:creationId xmlns:a16="http://schemas.microsoft.com/office/drawing/2014/main" id="{93EBA562-3D28-1612-70CC-07DA82021D1D}"/>
                  </a:ext>
                </a:extLst>
              </p14:cNvPr>
              <p14:cNvContentPartPr/>
              <p14:nvPr/>
            </p14:nvContentPartPr>
            <p14:xfrm>
              <a:off x="4671000" y="2856312"/>
              <a:ext cx="5568840" cy="271080"/>
            </p14:xfrm>
          </p:contentPart>
        </mc:Choice>
        <mc:Fallback>
          <p:pic>
            <p:nvPicPr>
              <p:cNvPr id="10268" name="Ink 10267">
                <a:extLst>
                  <a:ext uri="{FF2B5EF4-FFF2-40B4-BE49-F238E27FC236}">
                    <a16:creationId xmlns:a16="http://schemas.microsoft.com/office/drawing/2014/main" id="{93EBA562-3D28-1612-70CC-07DA82021D1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653000" y="2838672"/>
                <a:ext cx="56044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0270" name="Ink 10269">
                <a:extLst>
                  <a:ext uri="{FF2B5EF4-FFF2-40B4-BE49-F238E27FC236}">
                    <a16:creationId xmlns:a16="http://schemas.microsoft.com/office/drawing/2014/main" id="{F17E9E23-6D05-2C42-4826-318532923CAA}"/>
                  </a:ext>
                </a:extLst>
              </p14:cNvPr>
              <p14:cNvContentPartPr/>
              <p14:nvPr/>
            </p14:nvContentPartPr>
            <p14:xfrm>
              <a:off x="10687680" y="2776752"/>
              <a:ext cx="8640" cy="47160"/>
            </p14:xfrm>
          </p:contentPart>
        </mc:Choice>
        <mc:Fallback>
          <p:pic>
            <p:nvPicPr>
              <p:cNvPr id="10270" name="Ink 10269">
                <a:extLst>
                  <a:ext uri="{FF2B5EF4-FFF2-40B4-BE49-F238E27FC236}">
                    <a16:creationId xmlns:a16="http://schemas.microsoft.com/office/drawing/2014/main" id="{F17E9E23-6D05-2C42-4826-318532923CA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670040" y="2759112"/>
                <a:ext cx="4428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85" name="Group 10284">
            <a:extLst>
              <a:ext uri="{FF2B5EF4-FFF2-40B4-BE49-F238E27FC236}">
                <a16:creationId xmlns:a16="http://schemas.microsoft.com/office/drawing/2014/main" id="{12E2E183-B2B6-6C9A-E101-12096E30D76B}"/>
              </a:ext>
            </a:extLst>
          </p:cNvPr>
          <p:cNvGrpSpPr/>
          <p:nvPr/>
        </p:nvGrpSpPr>
        <p:grpSpPr>
          <a:xfrm>
            <a:off x="9669600" y="4855752"/>
            <a:ext cx="946440" cy="557280"/>
            <a:chOff x="9669600" y="4855752"/>
            <a:chExt cx="946440" cy="55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274" name="Ink 10273">
                  <a:extLst>
                    <a:ext uri="{FF2B5EF4-FFF2-40B4-BE49-F238E27FC236}">
                      <a16:creationId xmlns:a16="http://schemas.microsoft.com/office/drawing/2014/main" id="{16F56E7C-2026-F9BC-B04C-CBD9DEFE4EE8}"/>
                    </a:ext>
                  </a:extLst>
                </p14:cNvPr>
                <p14:cNvContentPartPr/>
                <p14:nvPr/>
              </p14:nvContentPartPr>
              <p14:xfrm>
                <a:off x="9919800" y="4855752"/>
                <a:ext cx="13680" cy="180720"/>
              </p14:xfrm>
            </p:contentPart>
          </mc:Choice>
          <mc:Fallback>
            <p:pic>
              <p:nvPicPr>
                <p:cNvPr id="10274" name="Ink 10273">
                  <a:extLst>
                    <a:ext uri="{FF2B5EF4-FFF2-40B4-BE49-F238E27FC236}">
                      <a16:creationId xmlns:a16="http://schemas.microsoft.com/office/drawing/2014/main" id="{16F56E7C-2026-F9BC-B04C-CBD9DEFE4EE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02160" y="4838112"/>
                  <a:ext cx="49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275" name="Ink 10274">
                  <a:extLst>
                    <a:ext uri="{FF2B5EF4-FFF2-40B4-BE49-F238E27FC236}">
                      <a16:creationId xmlns:a16="http://schemas.microsoft.com/office/drawing/2014/main" id="{B1E04AF8-5BC2-AF1D-1E6B-4912AB83A7CE}"/>
                    </a:ext>
                  </a:extLst>
                </p14:cNvPr>
                <p14:cNvContentPartPr/>
                <p14:nvPr/>
              </p14:nvContentPartPr>
              <p14:xfrm>
                <a:off x="10051920" y="4874472"/>
                <a:ext cx="74160" cy="97200"/>
              </p14:xfrm>
            </p:contentPart>
          </mc:Choice>
          <mc:Fallback>
            <p:pic>
              <p:nvPicPr>
                <p:cNvPr id="10275" name="Ink 10274">
                  <a:extLst>
                    <a:ext uri="{FF2B5EF4-FFF2-40B4-BE49-F238E27FC236}">
                      <a16:creationId xmlns:a16="http://schemas.microsoft.com/office/drawing/2014/main" id="{B1E04AF8-5BC2-AF1D-1E6B-4912AB83A7C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033920" y="4856832"/>
                  <a:ext cx="109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276" name="Ink 10275">
                  <a:extLst>
                    <a:ext uri="{FF2B5EF4-FFF2-40B4-BE49-F238E27FC236}">
                      <a16:creationId xmlns:a16="http://schemas.microsoft.com/office/drawing/2014/main" id="{4A3E9939-1962-F365-4390-35D63BC79E68}"/>
                    </a:ext>
                  </a:extLst>
                </p14:cNvPr>
                <p14:cNvContentPartPr/>
                <p14:nvPr/>
              </p14:nvContentPartPr>
              <p14:xfrm>
                <a:off x="10170720" y="4884552"/>
                <a:ext cx="113760" cy="65880"/>
              </p14:xfrm>
            </p:contentPart>
          </mc:Choice>
          <mc:Fallback>
            <p:pic>
              <p:nvPicPr>
                <p:cNvPr id="10276" name="Ink 10275">
                  <a:extLst>
                    <a:ext uri="{FF2B5EF4-FFF2-40B4-BE49-F238E27FC236}">
                      <a16:creationId xmlns:a16="http://schemas.microsoft.com/office/drawing/2014/main" id="{4A3E9939-1962-F365-4390-35D63BC79E6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152720" y="4866552"/>
                  <a:ext cx="149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277" name="Ink 10276">
                  <a:extLst>
                    <a:ext uri="{FF2B5EF4-FFF2-40B4-BE49-F238E27FC236}">
                      <a16:creationId xmlns:a16="http://schemas.microsoft.com/office/drawing/2014/main" id="{12B05189-5835-18D9-7768-3F9838C0EDFD}"/>
                    </a:ext>
                  </a:extLst>
                </p14:cNvPr>
                <p14:cNvContentPartPr/>
                <p14:nvPr/>
              </p14:nvContentPartPr>
              <p14:xfrm>
                <a:off x="10329480" y="4884552"/>
                <a:ext cx="134280" cy="77040"/>
              </p14:xfrm>
            </p:contentPart>
          </mc:Choice>
          <mc:Fallback>
            <p:pic>
              <p:nvPicPr>
                <p:cNvPr id="10277" name="Ink 10276">
                  <a:extLst>
                    <a:ext uri="{FF2B5EF4-FFF2-40B4-BE49-F238E27FC236}">
                      <a16:creationId xmlns:a16="http://schemas.microsoft.com/office/drawing/2014/main" id="{12B05189-5835-18D9-7768-3F9838C0EDF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11840" y="4866912"/>
                  <a:ext cx="169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278" name="Ink 10277">
                  <a:extLst>
                    <a:ext uri="{FF2B5EF4-FFF2-40B4-BE49-F238E27FC236}">
                      <a16:creationId xmlns:a16="http://schemas.microsoft.com/office/drawing/2014/main" id="{6AC6695F-3971-3B50-A4B7-26735EB98551}"/>
                    </a:ext>
                  </a:extLst>
                </p14:cNvPr>
                <p14:cNvContentPartPr/>
                <p14:nvPr/>
              </p14:nvContentPartPr>
              <p14:xfrm>
                <a:off x="9669600" y="5068512"/>
                <a:ext cx="816120" cy="163800"/>
              </p14:xfrm>
            </p:contentPart>
          </mc:Choice>
          <mc:Fallback>
            <p:pic>
              <p:nvPicPr>
                <p:cNvPr id="10278" name="Ink 10277">
                  <a:extLst>
                    <a:ext uri="{FF2B5EF4-FFF2-40B4-BE49-F238E27FC236}">
                      <a16:creationId xmlns:a16="http://schemas.microsoft.com/office/drawing/2014/main" id="{6AC6695F-3971-3B50-A4B7-26735EB9855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651960" y="5050512"/>
                  <a:ext cx="851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279" name="Ink 10278">
                  <a:extLst>
                    <a:ext uri="{FF2B5EF4-FFF2-40B4-BE49-F238E27FC236}">
                      <a16:creationId xmlns:a16="http://schemas.microsoft.com/office/drawing/2014/main" id="{66A7DD98-8217-7099-AAB9-C50A5775DBE4}"/>
                    </a:ext>
                  </a:extLst>
                </p14:cNvPr>
                <p14:cNvContentPartPr/>
                <p14:nvPr/>
              </p14:nvContentPartPr>
              <p14:xfrm>
                <a:off x="9948600" y="5297472"/>
                <a:ext cx="41400" cy="115560"/>
              </p14:xfrm>
            </p:contentPart>
          </mc:Choice>
          <mc:Fallback>
            <p:pic>
              <p:nvPicPr>
                <p:cNvPr id="10279" name="Ink 10278">
                  <a:extLst>
                    <a:ext uri="{FF2B5EF4-FFF2-40B4-BE49-F238E27FC236}">
                      <a16:creationId xmlns:a16="http://schemas.microsoft.com/office/drawing/2014/main" id="{66A7DD98-8217-7099-AAB9-C50A5775DBE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930600" y="5279832"/>
                  <a:ext cx="77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280" name="Ink 10279">
                  <a:extLst>
                    <a:ext uri="{FF2B5EF4-FFF2-40B4-BE49-F238E27FC236}">
                      <a16:creationId xmlns:a16="http://schemas.microsoft.com/office/drawing/2014/main" id="{2CBD1DD0-404F-A981-9F22-D338408D82CC}"/>
                    </a:ext>
                  </a:extLst>
                </p14:cNvPr>
                <p14:cNvContentPartPr/>
                <p14:nvPr/>
              </p14:nvContentPartPr>
              <p14:xfrm>
                <a:off x="10107720" y="5310072"/>
                <a:ext cx="68400" cy="54000"/>
              </p14:xfrm>
            </p:contentPart>
          </mc:Choice>
          <mc:Fallback>
            <p:pic>
              <p:nvPicPr>
                <p:cNvPr id="10280" name="Ink 10279">
                  <a:extLst>
                    <a:ext uri="{FF2B5EF4-FFF2-40B4-BE49-F238E27FC236}">
                      <a16:creationId xmlns:a16="http://schemas.microsoft.com/office/drawing/2014/main" id="{2CBD1DD0-404F-A981-9F22-D338408D82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089720" y="5292072"/>
                  <a:ext cx="104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281" name="Ink 10280">
                  <a:extLst>
                    <a:ext uri="{FF2B5EF4-FFF2-40B4-BE49-F238E27FC236}">
                      <a16:creationId xmlns:a16="http://schemas.microsoft.com/office/drawing/2014/main" id="{6AEE0D83-6F8B-7801-1A8B-81063AFC8BBF}"/>
                    </a:ext>
                  </a:extLst>
                </p14:cNvPr>
                <p14:cNvContentPartPr/>
                <p14:nvPr/>
              </p14:nvContentPartPr>
              <p14:xfrm>
                <a:off x="10231920" y="5294592"/>
                <a:ext cx="50760" cy="31320"/>
              </p14:xfrm>
            </p:contentPart>
          </mc:Choice>
          <mc:Fallback>
            <p:pic>
              <p:nvPicPr>
                <p:cNvPr id="10281" name="Ink 10280">
                  <a:extLst>
                    <a:ext uri="{FF2B5EF4-FFF2-40B4-BE49-F238E27FC236}">
                      <a16:creationId xmlns:a16="http://schemas.microsoft.com/office/drawing/2014/main" id="{6AEE0D83-6F8B-7801-1A8B-81063AFC8BB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213920" y="5276592"/>
                  <a:ext cx="8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282" name="Ink 10281">
                  <a:extLst>
                    <a:ext uri="{FF2B5EF4-FFF2-40B4-BE49-F238E27FC236}">
                      <a16:creationId xmlns:a16="http://schemas.microsoft.com/office/drawing/2014/main" id="{63B8EBD6-EDD7-8C4D-DF95-4870E437B79C}"/>
                    </a:ext>
                  </a:extLst>
                </p14:cNvPr>
                <p14:cNvContentPartPr/>
                <p14:nvPr/>
              </p14:nvContentPartPr>
              <p14:xfrm>
                <a:off x="10453320" y="5299632"/>
                <a:ext cx="162720" cy="91800"/>
              </p14:xfrm>
            </p:contentPart>
          </mc:Choice>
          <mc:Fallback>
            <p:pic>
              <p:nvPicPr>
                <p:cNvPr id="10282" name="Ink 10281">
                  <a:extLst>
                    <a:ext uri="{FF2B5EF4-FFF2-40B4-BE49-F238E27FC236}">
                      <a16:creationId xmlns:a16="http://schemas.microsoft.com/office/drawing/2014/main" id="{63B8EBD6-EDD7-8C4D-DF95-4870E437B79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35320" y="5281992"/>
                  <a:ext cx="198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284" name="Ink 10283">
                  <a:extLst>
                    <a:ext uri="{FF2B5EF4-FFF2-40B4-BE49-F238E27FC236}">
                      <a16:creationId xmlns:a16="http://schemas.microsoft.com/office/drawing/2014/main" id="{F6E84E14-2328-8133-A0D2-DA3903892AEB}"/>
                    </a:ext>
                  </a:extLst>
                </p14:cNvPr>
                <p14:cNvContentPartPr/>
                <p14:nvPr/>
              </p14:nvContentPartPr>
              <p14:xfrm>
                <a:off x="10442160" y="5299632"/>
                <a:ext cx="99000" cy="9720"/>
              </p14:xfrm>
            </p:contentPart>
          </mc:Choice>
          <mc:Fallback>
            <p:pic>
              <p:nvPicPr>
                <p:cNvPr id="10284" name="Ink 10283">
                  <a:extLst>
                    <a:ext uri="{FF2B5EF4-FFF2-40B4-BE49-F238E27FC236}">
                      <a16:creationId xmlns:a16="http://schemas.microsoft.com/office/drawing/2014/main" id="{F6E84E14-2328-8133-A0D2-DA3903892AE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424160" y="5281632"/>
                  <a:ext cx="1346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0" name="Group 10289">
            <a:extLst>
              <a:ext uri="{FF2B5EF4-FFF2-40B4-BE49-F238E27FC236}">
                <a16:creationId xmlns:a16="http://schemas.microsoft.com/office/drawing/2014/main" id="{CF858BFE-74E2-35E8-497B-9635EA0F0D9F}"/>
              </a:ext>
            </a:extLst>
          </p:cNvPr>
          <p:cNvGrpSpPr/>
          <p:nvPr/>
        </p:nvGrpSpPr>
        <p:grpSpPr>
          <a:xfrm>
            <a:off x="5971320" y="2543112"/>
            <a:ext cx="5190840" cy="466200"/>
            <a:chOff x="5971320" y="2543112"/>
            <a:chExt cx="5190840" cy="4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271" name="Ink 10270">
                  <a:extLst>
                    <a:ext uri="{FF2B5EF4-FFF2-40B4-BE49-F238E27FC236}">
                      <a16:creationId xmlns:a16="http://schemas.microsoft.com/office/drawing/2014/main" id="{ADD38BFF-0A31-08A0-F7C6-3F69E8B16B84}"/>
                    </a:ext>
                  </a:extLst>
                </p14:cNvPr>
                <p14:cNvContentPartPr/>
                <p14:nvPr/>
              </p14:nvContentPartPr>
              <p14:xfrm>
                <a:off x="10719720" y="2568672"/>
                <a:ext cx="333360" cy="260280"/>
              </p14:xfrm>
            </p:contentPart>
          </mc:Choice>
          <mc:Fallback>
            <p:pic>
              <p:nvPicPr>
                <p:cNvPr id="10271" name="Ink 10270">
                  <a:extLst>
                    <a:ext uri="{FF2B5EF4-FFF2-40B4-BE49-F238E27FC236}">
                      <a16:creationId xmlns:a16="http://schemas.microsoft.com/office/drawing/2014/main" id="{ADD38BFF-0A31-08A0-F7C6-3F69E8B16B8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702080" y="2551032"/>
                  <a:ext cx="369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272" name="Ink 10271">
                  <a:extLst>
                    <a:ext uri="{FF2B5EF4-FFF2-40B4-BE49-F238E27FC236}">
                      <a16:creationId xmlns:a16="http://schemas.microsoft.com/office/drawing/2014/main" id="{7FAC93F6-D805-FF6A-1204-0E5BA98232B0}"/>
                    </a:ext>
                  </a:extLst>
                </p14:cNvPr>
                <p14:cNvContentPartPr/>
                <p14:nvPr/>
              </p14:nvContentPartPr>
              <p14:xfrm>
                <a:off x="11152080" y="2632032"/>
                <a:ext cx="10080" cy="117000"/>
              </p14:xfrm>
            </p:contentPart>
          </mc:Choice>
          <mc:Fallback>
            <p:pic>
              <p:nvPicPr>
                <p:cNvPr id="10272" name="Ink 10271">
                  <a:extLst>
                    <a:ext uri="{FF2B5EF4-FFF2-40B4-BE49-F238E27FC236}">
                      <a16:creationId xmlns:a16="http://schemas.microsoft.com/office/drawing/2014/main" id="{7FAC93F6-D805-FF6A-1204-0E5BA98232B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134440" y="2614032"/>
                  <a:ext cx="45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1F4C44-D315-9077-DC50-4ACDC4AE0FBA}"/>
                    </a:ext>
                  </a:extLst>
                </p14:cNvPr>
                <p14:cNvContentPartPr/>
                <p14:nvPr/>
              </p14:nvContentPartPr>
              <p14:xfrm>
                <a:off x="8366040" y="2647224"/>
                <a:ext cx="17280" cy="159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1F4C44-D315-9077-DC50-4ACDC4AE0F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348040" y="2629584"/>
                  <a:ext cx="52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746D370-2F34-4592-B3D0-9C041E1B1512}"/>
                    </a:ext>
                  </a:extLst>
                </p14:cNvPr>
                <p14:cNvContentPartPr/>
                <p14:nvPr/>
              </p14:nvContentPartPr>
              <p14:xfrm>
                <a:off x="8414280" y="2668104"/>
                <a:ext cx="148680" cy="11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746D370-2F34-4592-B3D0-9C041E1B151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96280" y="2650464"/>
                  <a:ext cx="184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110B80-8EC8-24B5-D4B8-421E4EF3765E}"/>
                    </a:ext>
                  </a:extLst>
                </p14:cNvPr>
                <p14:cNvContentPartPr/>
                <p14:nvPr/>
              </p14:nvContentPartPr>
              <p14:xfrm>
                <a:off x="8733600" y="2679624"/>
                <a:ext cx="148680" cy="103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110B80-8EC8-24B5-D4B8-421E4EF3765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15600" y="2661624"/>
                  <a:ext cx="184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B45F58-8CAC-A479-5BB1-CDA746F1D070}"/>
                    </a:ext>
                  </a:extLst>
                </p14:cNvPr>
                <p14:cNvContentPartPr/>
                <p14:nvPr/>
              </p14:nvContentPartPr>
              <p14:xfrm>
                <a:off x="8939160" y="2702304"/>
                <a:ext cx="96480" cy="124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B45F58-8CAC-A479-5BB1-CDA746F1D07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921520" y="2684664"/>
                  <a:ext cx="132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86165F8-F337-9ABA-A204-3CE72AFE76A4}"/>
                    </a:ext>
                  </a:extLst>
                </p14:cNvPr>
                <p14:cNvContentPartPr/>
                <p14:nvPr/>
              </p14:nvContentPartPr>
              <p14:xfrm>
                <a:off x="9106560" y="2617344"/>
                <a:ext cx="114480" cy="248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86165F8-F337-9ABA-A204-3CE72AFE76A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088920" y="2599704"/>
                  <a:ext cx="150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E9F93D-F405-94B3-8F3C-88C893597D67}"/>
                    </a:ext>
                  </a:extLst>
                </p14:cNvPr>
                <p14:cNvContentPartPr/>
                <p14:nvPr/>
              </p14:nvContentPartPr>
              <p14:xfrm>
                <a:off x="9258120" y="2742984"/>
                <a:ext cx="53280" cy="135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E9F93D-F405-94B3-8F3C-88C893597D6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40480" y="2724984"/>
                  <a:ext cx="88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89AF47-DF19-2877-5668-0D66686D3ED4}"/>
                    </a:ext>
                  </a:extLst>
                </p14:cNvPr>
                <p14:cNvContentPartPr/>
                <p14:nvPr/>
              </p14:nvContentPartPr>
              <p14:xfrm>
                <a:off x="9383400" y="2714544"/>
                <a:ext cx="167400" cy="104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89AF47-DF19-2877-5668-0D66686D3ED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365400" y="2696904"/>
                  <a:ext cx="203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0F017F-E16F-08DC-0415-765FE2AED9BC}"/>
                    </a:ext>
                  </a:extLst>
                </p14:cNvPr>
                <p14:cNvContentPartPr/>
                <p14:nvPr/>
              </p14:nvContentPartPr>
              <p14:xfrm>
                <a:off x="9573480" y="2729304"/>
                <a:ext cx="140400" cy="90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0F017F-E16F-08DC-0415-765FE2AED9B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555480" y="2711304"/>
                  <a:ext cx="176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252" name="Ink 10251">
                  <a:extLst>
                    <a:ext uri="{FF2B5EF4-FFF2-40B4-BE49-F238E27FC236}">
                      <a16:creationId xmlns:a16="http://schemas.microsoft.com/office/drawing/2014/main" id="{5636B18D-5B00-D8DD-7DA5-F796471EC70C}"/>
                    </a:ext>
                  </a:extLst>
                </p14:cNvPr>
                <p14:cNvContentPartPr/>
                <p14:nvPr/>
              </p14:nvContentPartPr>
              <p14:xfrm>
                <a:off x="10328040" y="2789352"/>
                <a:ext cx="92520" cy="150120"/>
              </p14:xfrm>
            </p:contentPart>
          </mc:Choice>
          <mc:Fallback>
            <p:pic>
              <p:nvPicPr>
                <p:cNvPr id="10252" name="Ink 10251">
                  <a:extLst>
                    <a:ext uri="{FF2B5EF4-FFF2-40B4-BE49-F238E27FC236}">
                      <a16:creationId xmlns:a16="http://schemas.microsoft.com/office/drawing/2014/main" id="{5636B18D-5B00-D8DD-7DA5-F796471EC70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310400" y="2771352"/>
                  <a:ext cx="128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253" name="Ink 10252">
                  <a:extLst>
                    <a:ext uri="{FF2B5EF4-FFF2-40B4-BE49-F238E27FC236}">
                      <a16:creationId xmlns:a16="http://schemas.microsoft.com/office/drawing/2014/main" id="{37B17594-9DB0-855A-C00D-09B96C63F60C}"/>
                    </a:ext>
                  </a:extLst>
                </p14:cNvPr>
                <p14:cNvContentPartPr/>
                <p14:nvPr/>
              </p14:nvContentPartPr>
              <p14:xfrm>
                <a:off x="10328040" y="2910312"/>
                <a:ext cx="118440" cy="63000"/>
              </p14:xfrm>
            </p:contentPart>
          </mc:Choice>
          <mc:Fallback>
            <p:pic>
              <p:nvPicPr>
                <p:cNvPr id="10253" name="Ink 10252">
                  <a:extLst>
                    <a:ext uri="{FF2B5EF4-FFF2-40B4-BE49-F238E27FC236}">
                      <a16:creationId xmlns:a16="http://schemas.microsoft.com/office/drawing/2014/main" id="{37B17594-9DB0-855A-C00D-09B96C63F60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310400" y="2892672"/>
                  <a:ext cx="154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286" name="Ink 10285">
                  <a:extLst>
                    <a:ext uri="{FF2B5EF4-FFF2-40B4-BE49-F238E27FC236}">
                      <a16:creationId xmlns:a16="http://schemas.microsoft.com/office/drawing/2014/main" id="{92A0018C-4548-0274-86B7-4C85878F291F}"/>
                    </a:ext>
                  </a:extLst>
                </p14:cNvPr>
                <p14:cNvContentPartPr/>
                <p14:nvPr/>
              </p14:nvContentPartPr>
              <p14:xfrm>
                <a:off x="5971320" y="2543112"/>
                <a:ext cx="4818240" cy="466200"/>
              </p14:xfrm>
            </p:contentPart>
          </mc:Choice>
          <mc:Fallback>
            <p:pic>
              <p:nvPicPr>
                <p:cNvPr id="10286" name="Ink 10285">
                  <a:extLst>
                    <a:ext uri="{FF2B5EF4-FFF2-40B4-BE49-F238E27FC236}">
                      <a16:creationId xmlns:a16="http://schemas.microsoft.com/office/drawing/2014/main" id="{92A0018C-4548-0274-86B7-4C85878F291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953320" y="2525112"/>
                  <a:ext cx="48538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87" name="Ink 10286">
                  <a:extLst>
                    <a:ext uri="{FF2B5EF4-FFF2-40B4-BE49-F238E27FC236}">
                      <a16:creationId xmlns:a16="http://schemas.microsoft.com/office/drawing/2014/main" id="{88B243CD-A597-DDE5-B3BF-0282219F0064}"/>
                    </a:ext>
                  </a:extLst>
                </p14:cNvPr>
                <p14:cNvContentPartPr/>
                <p14:nvPr/>
              </p14:nvContentPartPr>
              <p14:xfrm>
                <a:off x="6028200" y="2548872"/>
                <a:ext cx="77400" cy="38160"/>
              </p14:xfrm>
            </p:contentPart>
          </mc:Choice>
          <mc:Fallback>
            <p:pic>
              <p:nvPicPr>
                <p:cNvPr id="10287" name="Ink 10286">
                  <a:extLst>
                    <a:ext uri="{FF2B5EF4-FFF2-40B4-BE49-F238E27FC236}">
                      <a16:creationId xmlns:a16="http://schemas.microsoft.com/office/drawing/2014/main" id="{88B243CD-A597-DDE5-B3BF-0282219F006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010560" y="2530872"/>
                  <a:ext cx="113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289" name="Ink 10288">
                  <a:extLst>
                    <a:ext uri="{FF2B5EF4-FFF2-40B4-BE49-F238E27FC236}">
                      <a16:creationId xmlns:a16="http://schemas.microsoft.com/office/drawing/2014/main" id="{23A16744-D640-7065-4330-B34DFD39D0F2}"/>
                    </a:ext>
                  </a:extLst>
                </p14:cNvPr>
                <p14:cNvContentPartPr/>
                <p14:nvPr/>
              </p14:nvContentPartPr>
              <p14:xfrm>
                <a:off x="10667880" y="2855592"/>
                <a:ext cx="271080" cy="31680"/>
              </p14:xfrm>
            </p:contentPart>
          </mc:Choice>
          <mc:Fallback>
            <p:pic>
              <p:nvPicPr>
                <p:cNvPr id="10289" name="Ink 10288">
                  <a:extLst>
                    <a:ext uri="{FF2B5EF4-FFF2-40B4-BE49-F238E27FC236}">
                      <a16:creationId xmlns:a16="http://schemas.microsoft.com/office/drawing/2014/main" id="{23A16744-D640-7065-4330-B34DFD39D0F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49880" y="2837592"/>
                  <a:ext cx="30672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0291" name="Ink 10290">
                <a:extLst>
                  <a:ext uri="{FF2B5EF4-FFF2-40B4-BE49-F238E27FC236}">
                    <a16:creationId xmlns:a16="http://schemas.microsoft.com/office/drawing/2014/main" id="{98A1B4DF-71C4-CDF5-A398-7197E0C5BBCA}"/>
                  </a:ext>
                </a:extLst>
              </p14:cNvPr>
              <p14:cNvContentPartPr/>
              <p14:nvPr/>
            </p14:nvContentPartPr>
            <p14:xfrm>
              <a:off x="10229400" y="3648672"/>
              <a:ext cx="1615320" cy="268200"/>
            </p14:xfrm>
          </p:contentPart>
        </mc:Choice>
        <mc:Fallback>
          <p:pic>
            <p:nvPicPr>
              <p:cNvPr id="10291" name="Ink 10290">
                <a:extLst>
                  <a:ext uri="{FF2B5EF4-FFF2-40B4-BE49-F238E27FC236}">
                    <a16:creationId xmlns:a16="http://schemas.microsoft.com/office/drawing/2014/main" id="{98A1B4DF-71C4-CDF5-A398-7197E0C5BBCA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211760" y="3630672"/>
                <a:ext cx="16509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0295" name="Ink 10294">
                <a:extLst>
                  <a:ext uri="{FF2B5EF4-FFF2-40B4-BE49-F238E27FC236}">
                    <a16:creationId xmlns:a16="http://schemas.microsoft.com/office/drawing/2014/main" id="{D2792182-6755-683A-F51A-422FCC56C0F4}"/>
                  </a:ext>
                </a:extLst>
              </p14:cNvPr>
              <p14:cNvContentPartPr/>
              <p14:nvPr/>
            </p14:nvContentPartPr>
            <p14:xfrm>
              <a:off x="5185800" y="2187072"/>
              <a:ext cx="366840" cy="255240"/>
            </p14:xfrm>
          </p:contentPart>
        </mc:Choice>
        <mc:Fallback>
          <p:pic>
            <p:nvPicPr>
              <p:cNvPr id="10295" name="Ink 10294">
                <a:extLst>
                  <a:ext uri="{FF2B5EF4-FFF2-40B4-BE49-F238E27FC236}">
                    <a16:creationId xmlns:a16="http://schemas.microsoft.com/office/drawing/2014/main" id="{D2792182-6755-683A-F51A-422FCC56C0F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168160" y="2169432"/>
                <a:ext cx="40248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99" name="Group 10298">
            <a:extLst>
              <a:ext uri="{FF2B5EF4-FFF2-40B4-BE49-F238E27FC236}">
                <a16:creationId xmlns:a16="http://schemas.microsoft.com/office/drawing/2014/main" id="{B8939B06-7F74-F901-67B6-6FBB339F563B}"/>
              </a:ext>
            </a:extLst>
          </p:cNvPr>
          <p:cNvGrpSpPr/>
          <p:nvPr/>
        </p:nvGrpSpPr>
        <p:grpSpPr>
          <a:xfrm>
            <a:off x="10954800" y="4011192"/>
            <a:ext cx="251640" cy="367560"/>
            <a:chOff x="10954800" y="4011192"/>
            <a:chExt cx="25164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292" name="Ink 10291">
                  <a:extLst>
                    <a:ext uri="{FF2B5EF4-FFF2-40B4-BE49-F238E27FC236}">
                      <a16:creationId xmlns:a16="http://schemas.microsoft.com/office/drawing/2014/main" id="{3ACE38D3-BD02-58FE-F768-B78D7DA0FB25}"/>
                    </a:ext>
                  </a:extLst>
                </p14:cNvPr>
                <p14:cNvContentPartPr/>
                <p14:nvPr/>
              </p14:nvContentPartPr>
              <p14:xfrm>
                <a:off x="10954800" y="4011192"/>
                <a:ext cx="214920" cy="367560"/>
              </p14:xfrm>
            </p:contentPart>
          </mc:Choice>
          <mc:Fallback>
            <p:pic>
              <p:nvPicPr>
                <p:cNvPr id="10292" name="Ink 10291">
                  <a:extLst>
                    <a:ext uri="{FF2B5EF4-FFF2-40B4-BE49-F238E27FC236}">
                      <a16:creationId xmlns:a16="http://schemas.microsoft.com/office/drawing/2014/main" id="{3ACE38D3-BD02-58FE-F768-B78D7DA0FB2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936800" y="3993192"/>
                  <a:ext cx="2505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293" name="Ink 10292">
                  <a:extLst>
                    <a:ext uri="{FF2B5EF4-FFF2-40B4-BE49-F238E27FC236}">
                      <a16:creationId xmlns:a16="http://schemas.microsoft.com/office/drawing/2014/main" id="{0ED5DB78-1D83-134F-6096-ED3EA96A5892}"/>
                    </a:ext>
                  </a:extLst>
                </p14:cNvPr>
                <p14:cNvContentPartPr/>
                <p14:nvPr/>
              </p14:nvContentPartPr>
              <p14:xfrm>
                <a:off x="11018160" y="4074912"/>
                <a:ext cx="188280" cy="67680"/>
              </p14:xfrm>
            </p:contentPart>
          </mc:Choice>
          <mc:Fallback>
            <p:pic>
              <p:nvPicPr>
                <p:cNvPr id="10293" name="Ink 10292">
                  <a:extLst>
                    <a:ext uri="{FF2B5EF4-FFF2-40B4-BE49-F238E27FC236}">
                      <a16:creationId xmlns:a16="http://schemas.microsoft.com/office/drawing/2014/main" id="{0ED5DB78-1D83-134F-6096-ED3EA96A589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000160" y="4057272"/>
                  <a:ext cx="223920" cy="10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4188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Reservoir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9347" y="1983851"/>
                <a:ext cx="11029615" cy="367830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What is the probability of the n-</a:t>
                </a:r>
                <a:r>
                  <a:rPr lang="en-US" sz="2200" dirty="0" err="1"/>
                  <a:t>th</a:t>
                </a:r>
                <a:r>
                  <a:rPr lang="en-US" sz="2200" dirty="0"/>
                  <a:t> items to survive for N-n rounds?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+1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+2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B0F0"/>
                        </a:solidFill>
                        <a:latin typeface="Cambria Math"/>
                      </a:rPr>
                      <m:t>⋯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347" y="1983851"/>
                <a:ext cx="11029615" cy="3678303"/>
              </a:xfr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DD95EB-7478-32E0-3BD6-7F77E9636A8F}"/>
                  </a:ext>
                </a:extLst>
              </p14:cNvPr>
              <p14:cNvContentPartPr/>
              <p14:nvPr/>
            </p14:nvContentPartPr>
            <p14:xfrm>
              <a:off x="1623240" y="4482792"/>
              <a:ext cx="3836160" cy="57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DD95EB-7478-32E0-3BD6-7F77E9636A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5240" y="4465152"/>
                <a:ext cx="387180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04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9000-D5B8-B94E-88CD-FD837308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280608" cy="3661504"/>
          </a:xfrm>
        </p:spPr>
        <p:txBody>
          <a:bodyPr>
            <a:normAutofit/>
          </a:bodyPr>
          <a:lstStyle/>
          <a:p>
            <a:r>
              <a:rPr lang="en-US" sz="2800" dirty="0"/>
              <a:t>Data Preprocessing</a:t>
            </a:r>
          </a:p>
          <a:p>
            <a:r>
              <a:rPr lang="en-US" sz="2800" dirty="0"/>
              <a:t>Exploratory Analysis</a:t>
            </a:r>
          </a:p>
          <a:p>
            <a:r>
              <a:rPr lang="en-US" sz="2800" dirty="0"/>
              <a:t>Post-processing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DBA4B-9394-3A3B-A8EE-614D9E5EB2EC}"/>
              </a:ext>
            </a:extLst>
          </p:cNvPr>
          <p:cNvGrpSpPr/>
          <p:nvPr/>
        </p:nvGrpSpPr>
        <p:grpSpPr>
          <a:xfrm>
            <a:off x="5518080" y="2736936"/>
            <a:ext cx="751680" cy="585000"/>
            <a:chOff x="5518080" y="2736936"/>
            <a:chExt cx="75168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451312F-5A29-88A8-8825-EB489DF6645F}"/>
                    </a:ext>
                  </a:extLst>
                </p14:cNvPr>
                <p14:cNvContentPartPr/>
                <p14:nvPr/>
              </p14:nvContentPartPr>
              <p14:xfrm>
                <a:off x="5518080" y="2784096"/>
                <a:ext cx="197640" cy="392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451312F-5A29-88A8-8825-EB489DF6645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00080" y="2766096"/>
                  <a:ext cx="2332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A4AC6B-968E-28E1-4B6C-3189F1AA1FA7}"/>
                    </a:ext>
                  </a:extLst>
                </p14:cNvPr>
                <p14:cNvContentPartPr/>
                <p14:nvPr/>
              </p14:nvContentPartPr>
              <p14:xfrm>
                <a:off x="5787360" y="2969496"/>
                <a:ext cx="117360" cy="168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A4AC6B-968E-28E1-4B6C-3189F1AA1F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69720" y="2951496"/>
                  <a:ext cx="153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8FBD554-84AF-434B-BC4A-EB887E3EF184}"/>
                    </a:ext>
                  </a:extLst>
                </p14:cNvPr>
                <p14:cNvContentPartPr/>
                <p14:nvPr/>
              </p14:nvContentPartPr>
              <p14:xfrm>
                <a:off x="6054120" y="2736936"/>
                <a:ext cx="124200" cy="585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8FBD554-84AF-434B-BC4A-EB887E3EF1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36480" y="2719296"/>
                  <a:ext cx="15984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C0BD713-3D20-6A94-8295-9B08FCDEA3EE}"/>
                    </a:ext>
                  </a:extLst>
                </p14:cNvPr>
                <p14:cNvContentPartPr/>
                <p14:nvPr/>
              </p14:nvContentPartPr>
              <p14:xfrm>
                <a:off x="6227280" y="3116376"/>
                <a:ext cx="42480" cy="97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C0BD713-3D20-6A94-8295-9B08FCDEA3E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09640" y="3098376"/>
                  <a:ext cx="781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81E748-3FA8-12CE-DBC5-D740AC0C2E48}"/>
              </a:ext>
            </a:extLst>
          </p:cNvPr>
          <p:cNvGrpSpPr/>
          <p:nvPr/>
        </p:nvGrpSpPr>
        <p:grpSpPr>
          <a:xfrm>
            <a:off x="6932520" y="2748096"/>
            <a:ext cx="2032920" cy="577800"/>
            <a:chOff x="6932520" y="2748096"/>
            <a:chExt cx="2032920" cy="57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5D4BD1-83C5-6BE0-15A9-299DB5E650B9}"/>
                    </a:ext>
                  </a:extLst>
                </p14:cNvPr>
                <p14:cNvContentPartPr/>
                <p14:nvPr/>
              </p14:nvContentPartPr>
              <p14:xfrm>
                <a:off x="6932520" y="2929176"/>
                <a:ext cx="46080" cy="396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5D4BD1-83C5-6BE0-15A9-299DB5E650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14520" y="2911176"/>
                  <a:ext cx="817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CEE9FDE-853B-F65E-D743-C4156B0C6AFC}"/>
                    </a:ext>
                  </a:extLst>
                </p14:cNvPr>
                <p14:cNvContentPartPr/>
                <p14:nvPr/>
              </p14:nvContentPartPr>
              <p14:xfrm>
                <a:off x="6985440" y="2954376"/>
                <a:ext cx="79200" cy="121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CEE9FDE-853B-F65E-D743-C4156B0C6A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67800" y="2936376"/>
                  <a:ext cx="114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0D3FAD-CA9A-FE61-1CE0-0FD994EAEBE0}"/>
                    </a:ext>
                  </a:extLst>
                </p14:cNvPr>
                <p14:cNvContentPartPr/>
                <p14:nvPr/>
              </p14:nvContentPartPr>
              <p14:xfrm>
                <a:off x="7147080" y="2932776"/>
                <a:ext cx="141120" cy="128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0D3FAD-CA9A-FE61-1CE0-0FD994EAEB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29080" y="2915136"/>
                  <a:ext cx="176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F53F05-B828-8833-FEC5-83FF19338602}"/>
                    </a:ext>
                  </a:extLst>
                </p14:cNvPr>
                <p14:cNvContentPartPr/>
                <p14:nvPr/>
              </p14:nvContentPartPr>
              <p14:xfrm>
                <a:off x="7317360" y="2927016"/>
                <a:ext cx="137520" cy="133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F53F05-B828-8833-FEC5-83FF193386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99720" y="2909376"/>
                  <a:ext cx="173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98ACCF-132F-0BB7-E5D0-4992F5A346C6}"/>
                    </a:ext>
                  </a:extLst>
                </p14:cNvPr>
                <p14:cNvContentPartPr/>
                <p14:nvPr/>
              </p14:nvContentPartPr>
              <p14:xfrm>
                <a:off x="7594200" y="2918016"/>
                <a:ext cx="41040" cy="373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98ACCF-132F-0BB7-E5D0-4992F5A346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76200" y="2900016"/>
                  <a:ext cx="766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15E202-2F12-80A8-C839-8E9D66A16B3E}"/>
                    </a:ext>
                  </a:extLst>
                </p14:cNvPr>
                <p14:cNvContentPartPr/>
                <p14:nvPr/>
              </p14:nvContentPartPr>
              <p14:xfrm>
                <a:off x="7606800" y="2748096"/>
                <a:ext cx="218880" cy="235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15E202-2F12-80A8-C839-8E9D66A16B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88800" y="2730456"/>
                  <a:ext cx="254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9670427-E36B-28DD-8502-2C20694478C2}"/>
                    </a:ext>
                  </a:extLst>
                </p14:cNvPr>
                <p14:cNvContentPartPr/>
                <p14:nvPr/>
              </p14:nvContentPartPr>
              <p14:xfrm>
                <a:off x="7884720" y="2876616"/>
                <a:ext cx="185400" cy="11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9670427-E36B-28DD-8502-2C20694478C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66720" y="2858616"/>
                  <a:ext cx="221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F077F5-E366-FCD8-2E1E-543A1924818A}"/>
                    </a:ext>
                  </a:extLst>
                </p14:cNvPr>
                <p14:cNvContentPartPr/>
                <p14:nvPr/>
              </p14:nvContentPartPr>
              <p14:xfrm>
                <a:off x="8101080" y="2893896"/>
                <a:ext cx="113400" cy="100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F077F5-E366-FCD8-2E1E-543A192481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83080" y="2875896"/>
                  <a:ext cx="149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E19F8B9-C1B9-7CD7-86CB-6BCE65F76C13}"/>
                    </a:ext>
                  </a:extLst>
                </p14:cNvPr>
                <p14:cNvContentPartPr/>
                <p14:nvPr/>
              </p14:nvContentPartPr>
              <p14:xfrm>
                <a:off x="8321400" y="2883456"/>
                <a:ext cx="126720" cy="131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E19F8B9-C1B9-7CD7-86CB-6BCE65F76C1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03760" y="2865456"/>
                  <a:ext cx="162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B169FD-CF60-19CC-74D0-89F4962DAC83}"/>
                    </a:ext>
                  </a:extLst>
                </p14:cNvPr>
                <p14:cNvContentPartPr/>
                <p14:nvPr/>
              </p14:nvContentPartPr>
              <p14:xfrm>
                <a:off x="8461440" y="2874456"/>
                <a:ext cx="135720" cy="119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B169FD-CF60-19CC-74D0-89F4962DAC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43800" y="2856456"/>
                  <a:ext cx="171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025D3D-4C26-4D46-4F17-693CEF172D32}"/>
                    </a:ext>
                  </a:extLst>
                </p14:cNvPr>
                <p14:cNvContentPartPr/>
                <p14:nvPr/>
              </p14:nvContentPartPr>
              <p14:xfrm>
                <a:off x="8663400" y="2844216"/>
                <a:ext cx="122760" cy="157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025D3D-4C26-4D46-4F17-693CEF172D3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45400" y="2826216"/>
                  <a:ext cx="158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15B75C-C1F5-1361-9E2B-CC49BB07E276}"/>
                    </a:ext>
                  </a:extLst>
                </p14:cNvPr>
                <p14:cNvContentPartPr/>
                <p14:nvPr/>
              </p14:nvContentPartPr>
              <p14:xfrm>
                <a:off x="8885160" y="2819376"/>
                <a:ext cx="80280" cy="178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15B75C-C1F5-1361-9E2B-CC49BB07E2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67160" y="2801376"/>
                  <a:ext cx="11592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FACC2F-4561-3390-84F4-ECBA101F2070}"/>
              </a:ext>
            </a:extLst>
          </p:cNvPr>
          <p:cNvGrpSpPr/>
          <p:nvPr/>
        </p:nvGrpSpPr>
        <p:grpSpPr>
          <a:xfrm>
            <a:off x="5428080" y="3789216"/>
            <a:ext cx="769680" cy="319680"/>
            <a:chOff x="5428080" y="3789216"/>
            <a:chExt cx="76968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955E9B-33E9-774F-FB6C-138340D6BCC1}"/>
                    </a:ext>
                  </a:extLst>
                </p14:cNvPr>
                <p14:cNvContentPartPr/>
                <p14:nvPr/>
              </p14:nvContentPartPr>
              <p14:xfrm>
                <a:off x="5428080" y="3791736"/>
                <a:ext cx="248040" cy="311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955E9B-33E9-774F-FB6C-138340D6BCC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10440" y="3774096"/>
                  <a:ext cx="2836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7B7CEB-788B-9F57-8BA7-488591128908}"/>
                    </a:ext>
                  </a:extLst>
                </p14:cNvPr>
                <p14:cNvContentPartPr/>
                <p14:nvPr/>
              </p14:nvContentPartPr>
              <p14:xfrm>
                <a:off x="5734080" y="3896136"/>
                <a:ext cx="117720" cy="146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7B7CEB-788B-9F57-8BA7-4885911289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16080" y="3878136"/>
                  <a:ext cx="153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D62E79-0A5C-B909-8FD6-DC1049DBC55B}"/>
                    </a:ext>
                  </a:extLst>
                </p14:cNvPr>
                <p14:cNvContentPartPr/>
                <p14:nvPr/>
              </p14:nvContentPartPr>
              <p14:xfrm>
                <a:off x="5971320" y="3789216"/>
                <a:ext cx="158760" cy="319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D62E79-0A5C-B909-8FD6-DC1049DBC5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53320" y="3771576"/>
                  <a:ext cx="1944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9CC8E47-341A-F3BF-E20B-BCFBE3D20693}"/>
                    </a:ext>
                  </a:extLst>
                </p14:cNvPr>
                <p14:cNvContentPartPr/>
                <p14:nvPr/>
              </p14:nvContentPartPr>
              <p14:xfrm>
                <a:off x="6138000" y="4005936"/>
                <a:ext cx="59760" cy="50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9CC8E47-341A-F3BF-E20B-BCFBE3D206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20000" y="3987936"/>
                  <a:ext cx="954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EDC7AB-8FAC-58AD-E8EE-F45844F910E5}"/>
              </a:ext>
            </a:extLst>
          </p:cNvPr>
          <p:cNvGrpSpPr/>
          <p:nvPr/>
        </p:nvGrpSpPr>
        <p:grpSpPr>
          <a:xfrm>
            <a:off x="6946920" y="3692736"/>
            <a:ext cx="844200" cy="331920"/>
            <a:chOff x="6946920" y="3692736"/>
            <a:chExt cx="84420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872BEBA-611A-9631-90B0-39C7EE349C53}"/>
                    </a:ext>
                  </a:extLst>
                </p14:cNvPr>
                <p14:cNvContentPartPr/>
                <p14:nvPr/>
              </p14:nvContentPartPr>
              <p14:xfrm>
                <a:off x="6946920" y="3692736"/>
                <a:ext cx="379080" cy="321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872BEBA-611A-9631-90B0-39C7EE349C5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29280" y="3674736"/>
                  <a:ext cx="4147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3E10C8-5F62-B44F-162D-70EA38FEF1C2}"/>
                    </a:ext>
                  </a:extLst>
                </p14:cNvPr>
                <p14:cNvContentPartPr/>
                <p14:nvPr/>
              </p14:nvContentPartPr>
              <p14:xfrm>
                <a:off x="7408440" y="3725856"/>
                <a:ext cx="382680" cy="298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3E10C8-5F62-B44F-162D-70EA38FEF1C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90440" y="3707856"/>
                  <a:ext cx="41832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406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analysis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2976"/>
          </a:xfrm>
        </p:spPr>
        <p:txBody>
          <a:bodyPr>
            <a:normAutofit fontScale="62500" lnSpcReduction="20000"/>
          </a:bodyPr>
          <a:lstStyle/>
          <a:p>
            <a:r>
              <a:rPr lang="en-US" sz="3600" dirty="0"/>
              <a:t>Mining steps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976FE-E4FF-E44B-9D4A-B504F40BE2B3}"/>
              </a:ext>
            </a:extLst>
          </p:cNvPr>
          <p:cNvGrpSpPr/>
          <p:nvPr/>
        </p:nvGrpSpPr>
        <p:grpSpPr>
          <a:xfrm>
            <a:off x="2590799" y="2325624"/>
            <a:ext cx="7010400" cy="914400"/>
            <a:chOff x="2667000" y="2133600"/>
            <a:chExt cx="7010400" cy="914400"/>
          </a:xfrm>
        </p:grpSpPr>
        <p:sp>
          <p:nvSpPr>
            <p:cNvPr id="4" name="Rectangle 3"/>
            <p:cNvSpPr/>
            <p:nvPr/>
          </p:nvSpPr>
          <p:spPr>
            <a:xfrm>
              <a:off x="2667000" y="2171700"/>
              <a:ext cx="1676400" cy="8490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Preprocessing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181600" y="2133600"/>
              <a:ext cx="1752600" cy="9144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Mining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772400" y="2133600"/>
              <a:ext cx="19050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Post-processing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343400" y="2667000"/>
              <a:ext cx="8382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3"/>
              <a:endCxn id="6" idx="1"/>
            </p:cNvCxnSpPr>
            <p:nvPr/>
          </p:nvCxnSpPr>
          <p:spPr>
            <a:xfrm>
              <a:off x="6934200" y="2590800"/>
              <a:ext cx="8382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E0763A3-138E-414A-B247-569A6D4EB348}"/>
              </a:ext>
            </a:extLst>
          </p:cNvPr>
          <p:cNvSpPr txBox="1"/>
          <p:nvPr/>
        </p:nvSpPr>
        <p:spPr>
          <a:xfrm>
            <a:off x="581192" y="3761233"/>
            <a:ext cx="9824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2"/>
                </a:solidFill>
              </a:rPr>
              <a:t>Preprocessing</a:t>
            </a:r>
            <a:r>
              <a:rPr lang="en-US" sz="2000" dirty="0"/>
              <a:t>: real data is noisy, incomplete and inconsistent.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sampling, dimensionality reduction, feature selection.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2"/>
                </a:solidFill>
              </a:rPr>
              <a:t>Post-Processing</a:t>
            </a:r>
            <a:r>
              <a:rPr lang="en-US" sz="2000" dirty="0"/>
              <a:t>: make data easy to interpret and useful to 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statistical analysis of importance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visualization.</a:t>
            </a:r>
          </a:p>
          <a:p>
            <a:pPr marL="182880" lvl="1">
              <a:buClr>
                <a:schemeClr val="accent6"/>
              </a:buClr>
            </a:pPr>
            <a:endParaRPr lang="en-US" sz="2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6B7F2C-5BF5-FCFD-D6C9-546323C834EA}"/>
              </a:ext>
            </a:extLst>
          </p:cNvPr>
          <p:cNvGrpSpPr/>
          <p:nvPr/>
        </p:nvGrpSpPr>
        <p:grpSpPr>
          <a:xfrm>
            <a:off x="7464960" y="3835224"/>
            <a:ext cx="824760" cy="178560"/>
            <a:chOff x="7464960" y="3835224"/>
            <a:chExt cx="82476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CD00E3-AC6E-22D5-A04A-029D4EF699F2}"/>
                    </a:ext>
                  </a:extLst>
                </p14:cNvPr>
                <p14:cNvContentPartPr/>
                <p14:nvPr/>
              </p14:nvContentPartPr>
              <p14:xfrm>
                <a:off x="7464960" y="3857904"/>
                <a:ext cx="144720" cy="154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CD00E3-AC6E-22D5-A04A-029D4EF699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47320" y="3839904"/>
                  <a:ext cx="180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41D27B-E1EC-20D1-4764-C2428409FCB5}"/>
                    </a:ext>
                  </a:extLst>
                </p14:cNvPr>
                <p14:cNvContentPartPr/>
                <p14:nvPr/>
              </p14:nvContentPartPr>
              <p14:xfrm>
                <a:off x="7628400" y="3847824"/>
                <a:ext cx="190800" cy="165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41D27B-E1EC-20D1-4764-C2428409FC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10400" y="3830184"/>
                  <a:ext cx="226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BF7BF9-2FFF-F429-F336-FE4DCC04A06F}"/>
                    </a:ext>
                  </a:extLst>
                </p14:cNvPr>
                <p14:cNvContentPartPr/>
                <p14:nvPr/>
              </p14:nvContentPartPr>
              <p14:xfrm>
                <a:off x="7875720" y="3835224"/>
                <a:ext cx="171000" cy="159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BF7BF9-2FFF-F429-F336-FE4DCC04A0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58080" y="3817224"/>
                  <a:ext cx="206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4371B5-BC82-6007-C420-272D03F2314A}"/>
                    </a:ext>
                  </a:extLst>
                </p14:cNvPr>
                <p14:cNvContentPartPr/>
                <p14:nvPr/>
              </p14:nvContentPartPr>
              <p14:xfrm>
                <a:off x="8193960" y="3872304"/>
                <a:ext cx="95760" cy="100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4371B5-BC82-6007-C420-272D03F231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76320" y="3854664"/>
                  <a:ext cx="13140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8A7DFE-730F-0000-9EE3-5F54D9CD0DF4}"/>
              </a:ext>
            </a:extLst>
          </p:cNvPr>
          <p:cNvGrpSpPr/>
          <p:nvPr/>
        </p:nvGrpSpPr>
        <p:grpSpPr>
          <a:xfrm>
            <a:off x="8467920" y="3737664"/>
            <a:ext cx="1103400" cy="573840"/>
            <a:chOff x="8467920" y="3737664"/>
            <a:chExt cx="1103400" cy="57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9D552FC-9BD2-D5BF-6B43-5C14714B5191}"/>
                    </a:ext>
                  </a:extLst>
                </p14:cNvPr>
                <p14:cNvContentPartPr/>
                <p14:nvPr/>
              </p14:nvContentPartPr>
              <p14:xfrm>
                <a:off x="8467920" y="3737664"/>
                <a:ext cx="92520" cy="573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9D552FC-9BD2-D5BF-6B43-5C14714B51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49920" y="3720024"/>
                  <a:ext cx="1281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70AFD4-5A10-6A26-6CA7-787DEA30EAD4}"/>
                    </a:ext>
                  </a:extLst>
                </p14:cNvPr>
                <p14:cNvContentPartPr/>
                <p14:nvPr/>
              </p14:nvContentPartPr>
              <p14:xfrm>
                <a:off x="8472600" y="3910464"/>
                <a:ext cx="118800" cy="18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70AFD4-5A10-6A26-6CA7-787DEA30EA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54600" y="3892824"/>
                  <a:ext cx="154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440599A-1EB6-C28A-4EC9-3DD1EEF48291}"/>
                    </a:ext>
                  </a:extLst>
                </p14:cNvPr>
                <p14:cNvContentPartPr/>
                <p14:nvPr/>
              </p14:nvContentPartPr>
              <p14:xfrm>
                <a:off x="8730720" y="3913704"/>
                <a:ext cx="24840" cy="81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440599A-1EB6-C28A-4EC9-3DD1EEF482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13080" y="3896064"/>
                  <a:ext cx="60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E5D962-C952-BC8E-E97A-9990A0F41129}"/>
                    </a:ext>
                  </a:extLst>
                </p14:cNvPr>
                <p14:cNvContentPartPr/>
                <p14:nvPr/>
              </p14:nvContentPartPr>
              <p14:xfrm>
                <a:off x="8772120" y="3827664"/>
                <a:ext cx="104760" cy="118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E5D962-C952-BC8E-E97A-9990A0F411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54480" y="3809664"/>
                  <a:ext cx="140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D22927-06DE-57D3-BF44-570F81B5E4D5}"/>
                    </a:ext>
                  </a:extLst>
                </p14:cNvPr>
                <p14:cNvContentPartPr/>
                <p14:nvPr/>
              </p14:nvContentPartPr>
              <p14:xfrm>
                <a:off x="8883000" y="3829464"/>
                <a:ext cx="127440" cy="232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D22927-06DE-57D3-BF44-570F81B5E4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65000" y="3811824"/>
                  <a:ext cx="163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8291F95-A089-A14B-D767-960C921F3EDA}"/>
                    </a:ext>
                  </a:extLst>
                </p14:cNvPr>
                <p14:cNvContentPartPr/>
                <p14:nvPr/>
              </p14:nvContentPartPr>
              <p14:xfrm>
                <a:off x="8837280" y="3936024"/>
                <a:ext cx="276480" cy="26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8291F95-A089-A14B-D767-960C921F3E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19640" y="3918024"/>
                  <a:ext cx="312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37A235-2F72-62EA-3A17-076AC40B84E8}"/>
                    </a:ext>
                  </a:extLst>
                </p14:cNvPr>
                <p14:cNvContentPartPr/>
                <p14:nvPr/>
              </p14:nvContentPartPr>
              <p14:xfrm>
                <a:off x="9110880" y="3846384"/>
                <a:ext cx="79920" cy="173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37A235-2F72-62EA-3A17-076AC40B84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93240" y="3828744"/>
                  <a:ext cx="115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038F56-BCE8-E370-AB3C-8B6D6DFD3DCE}"/>
                    </a:ext>
                  </a:extLst>
                </p14:cNvPr>
                <p14:cNvContentPartPr/>
                <p14:nvPr/>
              </p14:nvContentPartPr>
              <p14:xfrm>
                <a:off x="9089640" y="3911544"/>
                <a:ext cx="129240" cy="19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038F56-BCE8-E370-AB3C-8B6D6DFD3D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71640" y="3893904"/>
                  <a:ext cx="164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9E3E4F-E44D-5BD4-43AD-781F7BB14746}"/>
                    </a:ext>
                  </a:extLst>
                </p14:cNvPr>
                <p14:cNvContentPartPr/>
                <p14:nvPr/>
              </p14:nvContentPartPr>
              <p14:xfrm>
                <a:off x="9233640" y="3900744"/>
                <a:ext cx="337680" cy="243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9E3E4F-E44D-5BD4-43AD-781F7BB147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15640" y="3882744"/>
                  <a:ext cx="3733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AD69A3-F2CE-511F-0BDF-3D6E88611C1F}"/>
              </a:ext>
            </a:extLst>
          </p:cNvPr>
          <p:cNvGrpSpPr/>
          <p:nvPr/>
        </p:nvGrpSpPr>
        <p:grpSpPr>
          <a:xfrm>
            <a:off x="9786240" y="3934224"/>
            <a:ext cx="13320" cy="57600"/>
            <a:chOff x="9786240" y="3934224"/>
            <a:chExt cx="13320" cy="5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C9C613-7808-5A0B-A970-DD18F01DF939}"/>
                    </a:ext>
                  </a:extLst>
                </p14:cNvPr>
                <p14:cNvContentPartPr/>
                <p14:nvPr/>
              </p14:nvContentPartPr>
              <p14:xfrm>
                <a:off x="9799200" y="3934224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C9C613-7808-5A0B-A970-DD18F01DF9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81560" y="39162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7E15B2-FD0B-22A0-9A98-DC4799F0FEAE}"/>
                    </a:ext>
                  </a:extLst>
                </p14:cNvPr>
                <p14:cNvContentPartPr/>
                <p14:nvPr/>
              </p14:nvContentPartPr>
              <p14:xfrm>
                <a:off x="9786240" y="3991464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7E15B2-FD0B-22A0-9A98-DC4799F0FE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68240" y="39734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BCF44F-4DB6-B227-3C77-91C40283EB87}"/>
              </a:ext>
            </a:extLst>
          </p:cNvPr>
          <p:cNvGrpSpPr/>
          <p:nvPr/>
        </p:nvGrpSpPr>
        <p:grpSpPr>
          <a:xfrm>
            <a:off x="7990200" y="4408704"/>
            <a:ext cx="1371600" cy="407520"/>
            <a:chOff x="7990200" y="4408704"/>
            <a:chExt cx="137160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A46BD2-8F1A-28C1-9606-FD96E579D612}"/>
                    </a:ext>
                  </a:extLst>
                </p14:cNvPr>
                <p14:cNvContentPartPr/>
                <p14:nvPr/>
              </p14:nvContentPartPr>
              <p14:xfrm>
                <a:off x="7990200" y="4566744"/>
                <a:ext cx="326160" cy="43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A46BD2-8F1A-28C1-9606-FD96E579D61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72200" y="4549104"/>
                  <a:ext cx="361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57DC98A-774D-7D66-C903-E51FED870E3A}"/>
                    </a:ext>
                  </a:extLst>
                </p14:cNvPr>
                <p14:cNvContentPartPr/>
                <p14:nvPr/>
              </p14:nvContentPartPr>
              <p14:xfrm>
                <a:off x="8069040" y="4626864"/>
                <a:ext cx="215640" cy="49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57DC98A-774D-7D66-C903-E51FED870E3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51400" y="4608864"/>
                  <a:ext cx="251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075B63E-8212-D8AF-7E8F-9319AB4138A9}"/>
                    </a:ext>
                  </a:extLst>
                </p14:cNvPr>
                <p14:cNvContentPartPr/>
                <p14:nvPr/>
              </p14:nvContentPartPr>
              <p14:xfrm>
                <a:off x="8093160" y="4462344"/>
                <a:ext cx="48960" cy="310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075B63E-8212-D8AF-7E8F-9319AB4138A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75520" y="4444344"/>
                  <a:ext cx="84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80D94E-E76C-A477-26C2-B880F10AD907}"/>
                    </a:ext>
                  </a:extLst>
                </p14:cNvPr>
                <p14:cNvContentPartPr/>
                <p14:nvPr/>
              </p14:nvContentPartPr>
              <p14:xfrm>
                <a:off x="8178840" y="4515984"/>
                <a:ext cx="77760" cy="299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80D94E-E76C-A477-26C2-B880F10AD90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61200" y="4497984"/>
                  <a:ext cx="113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E30E5E-F8B7-244D-CB28-7F8F9E7D8C5D}"/>
                    </a:ext>
                  </a:extLst>
                </p14:cNvPr>
                <p14:cNvContentPartPr/>
                <p14:nvPr/>
              </p14:nvContentPartPr>
              <p14:xfrm>
                <a:off x="8463240" y="4408704"/>
                <a:ext cx="269640" cy="407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E30E5E-F8B7-244D-CB28-7F8F9E7D8C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45240" y="4391064"/>
                  <a:ext cx="3052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43B2E5-EBE5-AE7E-8CF8-6B69ECF9B74B}"/>
                    </a:ext>
                  </a:extLst>
                </p14:cNvPr>
                <p14:cNvContentPartPr/>
                <p14:nvPr/>
              </p14:nvContentPartPr>
              <p14:xfrm>
                <a:off x="8430480" y="4605264"/>
                <a:ext cx="294480" cy="31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43B2E5-EBE5-AE7E-8CF8-6B69ECF9B74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12480" y="4587264"/>
                  <a:ext cx="330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862E7D1-1D80-95DB-307D-CF4B26024BA4}"/>
                    </a:ext>
                  </a:extLst>
                </p14:cNvPr>
                <p14:cNvContentPartPr/>
                <p14:nvPr/>
              </p14:nvContentPartPr>
              <p14:xfrm>
                <a:off x="8908560" y="4580064"/>
                <a:ext cx="173520" cy="79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862E7D1-1D80-95DB-307D-CF4B26024B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890560" y="4562424"/>
                  <a:ext cx="209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CA5197-F972-F07E-1C97-CE1ECC17AB51}"/>
                    </a:ext>
                  </a:extLst>
                </p14:cNvPr>
                <p14:cNvContentPartPr/>
                <p14:nvPr/>
              </p14:nvContentPartPr>
              <p14:xfrm>
                <a:off x="9084600" y="4474584"/>
                <a:ext cx="277200" cy="213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CA5197-F972-F07E-1C97-CE1ECC17AB5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66600" y="4456584"/>
                  <a:ext cx="31284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5882D49-A7F6-89A9-FC9A-6194D7D688F0}"/>
                  </a:ext>
                </a:extLst>
              </p14:cNvPr>
              <p14:cNvContentPartPr/>
              <p14:nvPr/>
            </p14:nvContentPartPr>
            <p14:xfrm>
              <a:off x="9715320" y="4465944"/>
              <a:ext cx="174240" cy="248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5882D49-A7F6-89A9-FC9A-6194D7D688F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97680" y="4447944"/>
                <a:ext cx="20988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6AA67902-0362-F054-3FD5-A4F71AD71FB0}"/>
              </a:ext>
            </a:extLst>
          </p:cNvPr>
          <p:cNvGrpSpPr/>
          <p:nvPr/>
        </p:nvGrpSpPr>
        <p:grpSpPr>
          <a:xfrm>
            <a:off x="7403400" y="5260824"/>
            <a:ext cx="954720" cy="377280"/>
            <a:chOff x="7403400" y="5260824"/>
            <a:chExt cx="95472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3BCBDC-7CF8-BFF2-2082-4431B681BBB1}"/>
                    </a:ext>
                  </a:extLst>
                </p14:cNvPr>
                <p14:cNvContentPartPr/>
                <p14:nvPr/>
              </p14:nvContentPartPr>
              <p14:xfrm>
                <a:off x="7403400" y="5260824"/>
                <a:ext cx="290160" cy="322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3BCBDC-7CF8-BFF2-2082-4431B681BBB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85400" y="5242824"/>
                  <a:ext cx="325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4E832C-A45A-8527-5340-4A81E434E909}"/>
                    </a:ext>
                  </a:extLst>
                </p14:cNvPr>
                <p14:cNvContentPartPr/>
                <p14:nvPr/>
              </p14:nvContentPartPr>
              <p14:xfrm>
                <a:off x="7530840" y="5486904"/>
                <a:ext cx="101880" cy="117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4E832C-A45A-8527-5340-4A81E434E90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12840" y="5469264"/>
                  <a:ext cx="137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8019C-8225-AD10-5B3A-E3C55F1EAD0E}"/>
                    </a:ext>
                  </a:extLst>
                </p14:cNvPr>
                <p14:cNvContentPartPr/>
                <p14:nvPr/>
              </p14:nvContentPartPr>
              <p14:xfrm>
                <a:off x="7669800" y="5464224"/>
                <a:ext cx="229680" cy="132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8019C-8225-AD10-5B3A-E3C55F1EAD0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652160" y="5446584"/>
                  <a:ext cx="265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F3E2809-8859-8333-851C-FB1272339B22}"/>
                    </a:ext>
                  </a:extLst>
                </p14:cNvPr>
                <p14:cNvContentPartPr/>
                <p14:nvPr/>
              </p14:nvContentPartPr>
              <p14:xfrm>
                <a:off x="7889040" y="5471064"/>
                <a:ext cx="427320" cy="132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F3E2809-8859-8333-851C-FB1272339B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71040" y="5453424"/>
                  <a:ext cx="462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A984FC-B74F-7BF5-09F4-C23538F4AF58}"/>
                    </a:ext>
                  </a:extLst>
                </p14:cNvPr>
                <p14:cNvContentPartPr/>
                <p14:nvPr/>
              </p14:nvContentPartPr>
              <p14:xfrm>
                <a:off x="8224200" y="5486544"/>
                <a:ext cx="133920" cy="151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A984FC-B74F-7BF5-09F4-C23538F4AF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06200" y="5468904"/>
                  <a:ext cx="1695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52E58B-F3A7-EA39-EDE9-BCF4FACFF0B7}"/>
              </a:ext>
            </a:extLst>
          </p:cNvPr>
          <p:cNvGrpSpPr/>
          <p:nvPr/>
        </p:nvGrpSpPr>
        <p:grpSpPr>
          <a:xfrm>
            <a:off x="6783840" y="5383224"/>
            <a:ext cx="347400" cy="242640"/>
            <a:chOff x="6783840" y="5383224"/>
            <a:chExt cx="34740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CD8D560-EF22-7FD6-1472-DF2D008CC88C}"/>
                    </a:ext>
                  </a:extLst>
                </p14:cNvPr>
                <p14:cNvContentPartPr/>
                <p14:nvPr/>
              </p14:nvContentPartPr>
              <p14:xfrm>
                <a:off x="6783840" y="5451264"/>
                <a:ext cx="347400" cy="28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CD8D560-EF22-7FD6-1472-DF2D008CC88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65840" y="5433624"/>
                  <a:ext cx="383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AB2970F-8E53-8139-752A-2B3BF756A022}"/>
                    </a:ext>
                  </a:extLst>
                </p14:cNvPr>
                <p14:cNvContentPartPr/>
                <p14:nvPr/>
              </p14:nvContentPartPr>
              <p14:xfrm>
                <a:off x="6845760" y="5536944"/>
                <a:ext cx="236520" cy="33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AB2970F-8E53-8139-752A-2B3BF756A02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28120" y="5518944"/>
                  <a:ext cx="272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1C96EB-C254-A7EE-33AE-7BE162D9879A}"/>
                    </a:ext>
                  </a:extLst>
                </p14:cNvPr>
                <p14:cNvContentPartPr/>
                <p14:nvPr/>
              </p14:nvContentPartPr>
              <p14:xfrm>
                <a:off x="6940080" y="5383224"/>
                <a:ext cx="38160" cy="242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1C96EB-C254-A7EE-33AE-7BE162D987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22440" y="5365584"/>
                  <a:ext cx="73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D00F67B-E571-0AE3-8B97-72F64E72B5A7}"/>
                    </a:ext>
                  </a:extLst>
                </p14:cNvPr>
                <p14:cNvContentPartPr/>
                <p14:nvPr/>
              </p14:nvContentPartPr>
              <p14:xfrm>
                <a:off x="7058880" y="5416344"/>
                <a:ext cx="10080" cy="194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D00F67B-E571-0AE3-8B97-72F64E72B5A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40880" y="5398704"/>
                  <a:ext cx="4572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C269-0BE9-1227-61CF-09458126EB1C}"/>
              </a:ext>
            </a:extLst>
          </p:cNvPr>
          <p:cNvGrpSpPr/>
          <p:nvPr/>
        </p:nvGrpSpPr>
        <p:grpSpPr>
          <a:xfrm>
            <a:off x="7536960" y="5865264"/>
            <a:ext cx="796680" cy="221400"/>
            <a:chOff x="7536960" y="5865264"/>
            <a:chExt cx="796680" cy="2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173DB6-45FF-ECFA-BC98-274954A9B4DC}"/>
                    </a:ext>
                  </a:extLst>
                </p14:cNvPr>
                <p14:cNvContentPartPr/>
                <p14:nvPr/>
              </p14:nvContentPartPr>
              <p14:xfrm>
                <a:off x="7536960" y="5895144"/>
                <a:ext cx="113040" cy="191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173DB6-45FF-ECFA-BC98-274954A9B4D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19320" y="5877144"/>
                  <a:ext cx="148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F9944BE-248B-F02D-E0D6-D232B5B7F19C}"/>
                    </a:ext>
                  </a:extLst>
                </p14:cNvPr>
                <p14:cNvContentPartPr/>
                <p14:nvPr/>
              </p14:nvContentPartPr>
              <p14:xfrm>
                <a:off x="7767000" y="5904864"/>
                <a:ext cx="102600" cy="150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F9944BE-248B-F02D-E0D6-D232B5B7F1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49360" y="5887224"/>
                  <a:ext cx="138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2E0163-76CC-49D7-0381-933F98C1B39B}"/>
                    </a:ext>
                  </a:extLst>
                </p14:cNvPr>
                <p14:cNvContentPartPr/>
                <p14:nvPr/>
              </p14:nvContentPartPr>
              <p14:xfrm>
                <a:off x="7925760" y="5905584"/>
                <a:ext cx="141120" cy="142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2E0163-76CC-49D7-0381-933F98C1B39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08120" y="5887584"/>
                  <a:ext cx="176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E4B1EF1-F173-233D-6F5E-BDBBD923DA50}"/>
                    </a:ext>
                  </a:extLst>
                </p14:cNvPr>
                <p14:cNvContentPartPr/>
                <p14:nvPr/>
              </p14:nvContentPartPr>
              <p14:xfrm>
                <a:off x="8164440" y="5865264"/>
                <a:ext cx="12960" cy="127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E4B1EF1-F173-233D-6F5E-BDBBD923DA5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46800" y="5847624"/>
                  <a:ext cx="48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755AAFC-2F20-1FCB-A3C7-35BBE8439C54}"/>
                    </a:ext>
                  </a:extLst>
                </p14:cNvPr>
                <p14:cNvContentPartPr/>
                <p14:nvPr/>
              </p14:nvContentPartPr>
              <p14:xfrm>
                <a:off x="8232840" y="5913504"/>
                <a:ext cx="93240" cy="100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755AAFC-2F20-1FCB-A3C7-35BBE8439C5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15200" y="5895504"/>
                  <a:ext cx="128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D69ED9E-083D-73C6-9023-20335FE07CB9}"/>
                    </a:ext>
                  </a:extLst>
                </p14:cNvPr>
                <p14:cNvContentPartPr/>
                <p14:nvPr/>
              </p14:nvContentPartPr>
              <p14:xfrm>
                <a:off x="8220960" y="5882904"/>
                <a:ext cx="112680" cy="54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D69ED9E-083D-73C6-9023-20335FE07CB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3320" y="5864904"/>
                  <a:ext cx="1483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63039D-E106-CE7B-CA6D-7D778E8A7677}"/>
              </a:ext>
            </a:extLst>
          </p:cNvPr>
          <p:cNvGrpSpPr/>
          <p:nvPr/>
        </p:nvGrpSpPr>
        <p:grpSpPr>
          <a:xfrm>
            <a:off x="9069120" y="5408784"/>
            <a:ext cx="429840" cy="190800"/>
            <a:chOff x="9069120" y="5408784"/>
            <a:chExt cx="42984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79DAF3-49B3-669B-94F6-F588F69480E9}"/>
                    </a:ext>
                  </a:extLst>
                </p14:cNvPr>
                <p14:cNvContentPartPr/>
                <p14:nvPr/>
              </p14:nvContentPartPr>
              <p14:xfrm>
                <a:off x="9069120" y="5479704"/>
                <a:ext cx="144360" cy="115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79DAF3-49B3-669B-94F6-F588F69480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51120" y="5461704"/>
                  <a:ext cx="180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E9643B7-0D34-B171-9B05-570DEBA7A0D8}"/>
                    </a:ext>
                  </a:extLst>
                </p14:cNvPr>
                <p14:cNvContentPartPr/>
                <p14:nvPr/>
              </p14:nvContentPartPr>
              <p14:xfrm>
                <a:off x="9267120" y="5408784"/>
                <a:ext cx="231840" cy="190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E9643B7-0D34-B171-9B05-570DEBA7A0D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49120" y="5390784"/>
                  <a:ext cx="26748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5DAFEB8-2AAA-6568-7E95-8C1BE3E7CF27}"/>
                  </a:ext>
                </a:extLst>
              </p14:cNvPr>
              <p14:cNvContentPartPr/>
              <p14:nvPr/>
            </p14:nvContentPartPr>
            <p14:xfrm>
              <a:off x="9900360" y="5364144"/>
              <a:ext cx="172080" cy="2386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5DAFEB8-2AAA-6568-7E95-8C1BE3E7CF2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882720" y="5346144"/>
                <a:ext cx="20772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8A623E2-4918-5C8A-45CF-9D77EFB61339}"/>
              </a:ext>
            </a:extLst>
          </p:cNvPr>
          <p:cNvGrpSpPr/>
          <p:nvPr/>
        </p:nvGrpSpPr>
        <p:grpSpPr>
          <a:xfrm>
            <a:off x="9801720" y="5795784"/>
            <a:ext cx="466920" cy="208440"/>
            <a:chOff x="9801720" y="5795784"/>
            <a:chExt cx="466920" cy="2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CC45F75-A30C-FE77-55DE-0230D68F1C0A}"/>
                    </a:ext>
                  </a:extLst>
                </p14:cNvPr>
                <p14:cNvContentPartPr/>
                <p14:nvPr/>
              </p14:nvContentPartPr>
              <p14:xfrm>
                <a:off x="9801720" y="5818464"/>
                <a:ext cx="28080" cy="185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CC45F75-A30C-FE77-55DE-0230D68F1C0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783720" y="5800824"/>
                  <a:ext cx="63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706DF59-64D0-C828-010E-70C908D4A033}"/>
                    </a:ext>
                  </a:extLst>
                </p14:cNvPr>
                <p14:cNvContentPartPr/>
                <p14:nvPr/>
              </p14:nvContentPartPr>
              <p14:xfrm>
                <a:off x="9939600" y="5808024"/>
                <a:ext cx="87840" cy="136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706DF59-64D0-C828-010E-70C908D4A03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21960" y="5790384"/>
                  <a:ext cx="123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FF4FAB-EA8B-3137-49B8-EE40C6B1F972}"/>
                    </a:ext>
                  </a:extLst>
                </p14:cNvPr>
                <p14:cNvContentPartPr/>
                <p14:nvPr/>
              </p14:nvContentPartPr>
              <p14:xfrm>
                <a:off x="10113840" y="5795784"/>
                <a:ext cx="154800" cy="158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FF4FAB-EA8B-3137-49B8-EE40C6B1F97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096200" y="5777784"/>
                  <a:ext cx="1904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091399-F23D-E9D1-6553-6C3E7C0E0F39}"/>
              </a:ext>
            </a:extLst>
          </p:cNvPr>
          <p:cNvGrpSpPr/>
          <p:nvPr/>
        </p:nvGrpSpPr>
        <p:grpSpPr>
          <a:xfrm>
            <a:off x="335880" y="2520864"/>
            <a:ext cx="2100240" cy="1315440"/>
            <a:chOff x="335880" y="2520864"/>
            <a:chExt cx="2100240" cy="13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20DE9EB-EBBD-58C4-A096-F6BA7DC6BCAE}"/>
                    </a:ext>
                  </a:extLst>
                </p14:cNvPr>
                <p14:cNvContentPartPr/>
                <p14:nvPr/>
              </p14:nvContentPartPr>
              <p14:xfrm>
                <a:off x="436680" y="2520864"/>
                <a:ext cx="8280" cy="1272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20DE9EB-EBBD-58C4-A096-F6BA7DC6BC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9040" y="2502864"/>
                  <a:ext cx="43920" cy="13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22A715-5D4A-23B3-4C46-EA666C145458}"/>
                    </a:ext>
                  </a:extLst>
                </p14:cNvPr>
                <p14:cNvContentPartPr/>
                <p14:nvPr/>
              </p14:nvContentPartPr>
              <p14:xfrm>
                <a:off x="335880" y="3686184"/>
                <a:ext cx="2100240" cy="150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22A715-5D4A-23B3-4C46-EA666C14545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17880" y="3668544"/>
                  <a:ext cx="2135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449A75-B1D3-605B-57A0-E8244A5A43FD}"/>
                    </a:ext>
                  </a:extLst>
                </p14:cNvPr>
                <p14:cNvContentPartPr/>
                <p14:nvPr/>
              </p14:nvContentPartPr>
              <p14:xfrm>
                <a:off x="971640" y="3108384"/>
                <a:ext cx="360" cy="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449A75-B1D3-605B-57A0-E8244A5A43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4000" y="30907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8CDDA77-4EB7-F575-9CAB-81EBD2378095}"/>
                    </a:ext>
                  </a:extLst>
                </p14:cNvPr>
                <p14:cNvContentPartPr/>
                <p14:nvPr/>
              </p14:nvContentPartPr>
              <p14:xfrm>
                <a:off x="1017000" y="3369024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8CDDA77-4EB7-F575-9CAB-81EBD23780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9000" y="33510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E88B736-0403-5A65-7A1E-DD744502D9AF}"/>
                    </a:ext>
                  </a:extLst>
                </p14:cNvPr>
                <p14:cNvContentPartPr/>
                <p14:nvPr/>
              </p14:nvContentPartPr>
              <p14:xfrm>
                <a:off x="1211400" y="3394584"/>
                <a:ext cx="360" cy="11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E88B736-0403-5A65-7A1E-DD744502D9A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93760" y="3376584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193FBDA-8FA9-01B9-376B-1292E5CB19EB}"/>
                    </a:ext>
                  </a:extLst>
                </p14:cNvPr>
                <p14:cNvContentPartPr/>
                <p14:nvPr/>
              </p14:nvContentPartPr>
              <p14:xfrm>
                <a:off x="1343880" y="3143664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193FBDA-8FA9-01B9-376B-1292E5CB19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25880" y="31260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3382678-0C3C-DCC1-07BC-735259B4492D}"/>
                    </a:ext>
                  </a:extLst>
                </p14:cNvPr>
                <p14:cNvContentPartPr/>
                <p14:nvPr/>
              </p14:nvContentPartPr>
              <p14:xfrm>
                <a:off x="1174680" y="3089304"/>
                <a:ext cx="360" cy="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3382678-0C3C-DCC1-07BC-735259B449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7040" y="30713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BE33B6B-7D53-F782-4AFE-75EF64A62F90}"/>
                    </a:ext>
                  </a:extLst>
                </p14:cNvPr>
                <p14:cNvContentPartPr/>
                <p14:nvPr/>
              </p14:nvContentPartPr>
              <p14:xfrm>
                <a:off x="1295280" y="2893104"/>
                <a:ext cx="52920" cy="12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BE33B6B-7D53-F782-4AFE-75EF64A62F9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77280" y="2875464"/>
                  <a:ext cx="88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61F4872-9DE1-BA5A-4E5D-E76E91E43D4A}"/>
                    </a:ext>
                  </a:extLst>
                </p14:cNvPr>
                <p14:cNvContentPartPr/>
                <p14:nvPr/>
              </p14:nvContentPartPr>
              <p14:xfrm>
                <a:off x="1820160" y="2828304"/>
                <a:ext cx="11160" cy="6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61F4872-9DE1-BA5A-4E5D-E76E91E43D4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02520" y="2810304"/>
                  <a:ext cx="46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EB45D19-A413-14E3-6386-B874C6F19177}"/>
                    </a:ext>
                  </a:extLst>
                </p14:cNvPr>
                <p14:cNvContentPartPr/>
                <p14:nvPr/>
              </p14:nvContentPartPr>
              <p14:xfrm>
                <a:off x="1824480" y="3119904"/>
                <a:ext cx="360" cy="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EB45D19-A413-14E3-6386-B874C6F191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06480" y="31019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8F41591-9BAA-AAC3-4499-2E30D1743A97}"/>
                    </a:ext>
                  </a:extLst>
                </p14:cNvPr>
                <p14:cNvContentPartPr/>
                <p14:nvPr/>
              </p14:nvContentPartPr>
              <p14:xfrm>
                <a:off x="1683720" y="3028824"/>
                <a:ext cx="12240" cy="5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8F41591-9BAA-AAC3-4499-2E30D1743A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66080" y="3011184"/>
                  <a:ext cx="4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BA5DF24-2DE7-934D-48A7-44E1F378CACF}"/>
                    </a:ext>
                  </a:extLst>
                </p14:cNvPr>
                <p14:cNvContentPartPr/>
                <p14:nvPr/>
              </p14:nvContentPartPr>
              <p14:xfrm>
                <a:off x="1581840" y="3361824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BA5DF24-2DE7-934D-48A7-44E1F378CA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64200" y="33438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2082254-1F85-42F5-E633-61F5344327E1}"/>
                    </a:ext>
                  </a:extLst>
                </p14:cNvPr>
                <p14:cNvContentPartPr/>
                <p14:nvPr/>
              </p14:nvContentPartPr>
              <p14:xfrm>
                <a:off x="1902600" y="3514104"/>
                <a:ext cx="57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2082254-1F85-42F5-E633-61F5344327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84960" y="3496464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0E59B2-1C77-09B9-E35F-EE3AC98E1BA0}"/>
                    </a:ext>
                  </a:extLst>
                </p14:cNvPr>
                <p14:cNvContentPartPr/>
                <p14:nvPr/>
              </p14:nvContentPartPr>
              <p14:xfrm>
                <a:off x="1973160" y="3236184"/>
                <a:ext cx="3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0E59B2-1C77-09B9-E35F-EE3AC98E1B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55160" y="32181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316743B-67BF-3F4D-3DC0-CF521BABB779}"/>
                    </a:ext>
                  </a:extLst>
                </p14:cNvPr>
                <p14:cNvContentPartPr/>
                <p14:nvPr/>
              </p14:nvContentPartPr>
              <p14:xfrm>
                <a:off x="2031120" y="2943504"/>
                <a:ext cx="2160" cy="66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316743B-67BF-3F4D-3DC0-CF521BABB7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13120" y="2925504"/>
                  <a:ext cx="37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866E868-D2AC-CB71-E322-071FEAF0BF28}"/>
                    </a:ext>
                  </a:extLst>
                </p14:cNvPr>
                <p14:cNvContentPartPr/>
                <p14:nvPr/>
              </p14:nvContentPartPr>
              <p14:xfrm>
                <a:off x="1810440" y="2529504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866E868-D2AC-CB71-E322-071FEAF0BF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92440" y="25118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65123D-18D2-0F7F-0DD4-A9A60A955F74}"/>
                    </a:ext>
                  </a:extLst>
                </p14:cNvPr>
                <p14:cNvContentPartPr/>
                <p14:nvPr/>
              </p14:nvContentPartPr>
              <p14:xfrm>
                <a:off x="1629360" y="2751624"/>
                <a:ext cx="360" cy="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865123D-18D2-0F7F-0DD4-A9A60A955F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11720" y="27339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E08D517-1EBD-958F-C786-E78819F240A6}"/>
                  </a:ext>
                </a:extLst>
              </p14:cNvPr>
              <p14:cNvContentPartPr/>
              <p14:nvPr/>
            </p14:nvContentPartPr>
            <p14:xfrm>
              <a:off x="643320" y="2414664"/>
              <a:ext cx="1684440" cy="13071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E08D517-1EBD-958F-C786-E78819F240A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5320" y="2396664"/>
                <a:ext cx="1720080" cy="13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DB00309-A0F6-07CC-1169-D0D268F05CEB}"/>
                  </a:ext>
                </a:extLst>
              </p14:cNvPr>
              <p14:cNvContentPartPr/>
              <p14:nvPr/>
            </p14:nvContentPartPr>
            <p14:xfrm>
              <a:off x="914760" y="2463624"/>
              <a:ext cx="1187280" cy="11268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DB00309-A0F6-07CC-1169-D0D268F05CE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96760" y="2445984"/>
                <a:ext cx="1222920" cy="11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2B98ACE-A872-8C23-9AC0-227A73AE39A8}"/>
                  </a:ext>
                </a:extLst>
              </p14:cNvPr>
              <p14:cNvContentPartPr/>
              <p14:nvPr/>
            </p14:nvContentPartPr>
            <p14:xfrm>
              <a:off x="1289520" y="2654064"/>
              <a:ext cx="41760" cy="680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2B98ACE-A872-8C23-9AC0-227A73AE39A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271520" y="2636064"/>
                <a:ext cx="774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BEF852-6690-1243-2CEB-7E836B8025E5}"/>
                  </a:ext>
                </a:extLst>
              </p14:cNvPr>
              <p14:cNvContentPartPr/>
              <p14:nvPr/>
            </p14:nvContentPartPr>
            <p14:xfrm>
              <a:off x="2529000" y="4701024"/>
              <a:ext cx="2420640" cy="432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BEF852-6690-1243-2CEB-7E836B8025E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511360" y="4683024"/>
                <a:ext cx="245628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488385F0-4EA4-6072-510B-4373D03C272F}"/>
              </a:ext>
            </a:extLst>
          </p:cNvPr>
          <p:cNvGrpSpPr/>
          <p:nvPr/>
        </p:nvGrpSpPr>
        <p:grpSpPr>
          <a:xfrm>
            <a:off x="7587720" y="6117624"/>
            <a:ext cx="1326600" cy="478080"/>
            <a:chOff x="7587720" y="6117624"/>
            <a:chExt cx="132660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D843DDE-94A6-D5D3-8AEB-55F08471E8B4}"/>
                    </a:ext>
                  </a:extLst>
                </p14:cNvPr>
                <p14:cNvContentPartPr/>
                <p14:nvPr/>
              </p14:nvContentPartPr>
              <p14:xfrm>
                <a:off x="7587720" y="6117624"/>
                <a:ext cx="679680" cy="114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D843DDE-94A6-D5D3-8AEB-55F08471E8B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70080" y="6099624"/>
                  <a:ext cx="715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9902FD-CEBE-3AC3-1734-0AFF80F858A5}"/>
                    </a:ext>
                  </a:extLst>
                </p14:cNvPr>
                <p14:cNvContentPartPr/>
                <p14:nvPr/>
              </p14:nvContentPartPr>
              <p14:xfrm>
                <a:off x="7864920" y="6323184"/>
                <a:ext cx="160560" cy="190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9902FD-CEBE-3AC3-1734-0AFF80F858A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47280" y="6305544"/>
                  <a:ext cx="196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1319239-A9B3-9D9B-0220-B7B141914E18}"/>
                    </a:ext>
                  </a:extLst>
                </p14:cNvPr>
                <p14:cNvContentPartPr/>
                <p14:nvPr/>
              </p14:nvContentPartPr>
              <p14:xfrm>
                <a:off x="8145360" y="6376824"/>
                <a:ext cx="149400" cy="204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1319239-A9B3-9D9B-0220-B7B141914E1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27360" y="6358824"/>
                  <a:ext cx="185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6D0806D-C185-9B50-F424-3C28A5536EF7}"/>
                    </a:ext>
                  </a:extLst>
                </p14:cNvPr>
                <p14:cNvContentPartPr/>
                <p14:nvPr/>
              </p14:nvContentPartPr>
              <p14:xfrm>
                <a:off x="8325000" y="6438024"/>
                <a:ext cx="79200" cy="92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6D0806D-C185-9B50-F424-3C28A5536E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07000" y="6420024"/>
                  <a:ext cx="114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DB5CA59-420C-5FC4-CABD-BE03D90FBC80}"/>
                    </a:ext>
                  </a:extLst>
                </p14:cNvPr>
                <p14:cNvContentPartPr/>
                <p14:nvPr/>
              </p14:nvContentPartPr>
              <p14:xfrm>
                <a:off x="8530920" y="6340464"/>
                <a:ext cx="145800" cy="255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DB5CA59-420C-5FC4-CABD-BE03D90FBC8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12920" y="6322464"/>
                  <a:ext cx="181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B49A0EA-EF70-75F9-46B7-D59EFB13827B}"/>
                    </a:ext>
                  </a:extLst>
                </p14:cNvPr>
                <p14:cNvContentPartPr/>
                <p14:nvPr/>
              </p14:nvContentPartPr>
              <p14:xfrm>
                <a:off x="8741520" y="6400584"/>
                <a:ext cx="38160" cy="166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B49A0EA-EF70-75F9-46B7-D59EFB13827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23880" y="6382584"/>
                  <a:ext cx="73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C8760A9-30DB-9C83-514B-EC82DC066C32}"/>
                    </a:ext>
                  </a:extLst>
                </p14:cNvPr>
                <p14:cNvContentPartPr/>
                <p14:nvPr/>
              </p14:nvContentPartPr>
              <p14:xfrm>
                <a:off x="8838720" y="6434064"/>
                <a:ext cx="75600" cy="88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C8760A9-30DB-9C83-514B-EC82DC066C3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20720" y="6416064"/>
                  <a:ext cx="11124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2D2B2C-BB4C-FDB6-3E36-99B851C6172E}"/>
              </a:ext>
            </a:extLst>
          </p:cNvPr>
          <p:cNvGrpSpPr/>
          <p:nvPr/>
        </p:nvGrpSpPr>
        <p:grpSpPr>
          <a:xfrm>
            <a:off x="9132480" y="6331464"/>
            <a:ext cx="447840" cy="378000"/>
            <a:chOff x="9132480" y="6331464"/>
            <a:chExt cx="44784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0BF9DD1-ACC2-AC3E-E5D0-CD751F47522B}"/>
                    </a:ext>
                  </a:extLst>
                </p14:cNvPr>
                <p14:cNvContentPartPr/>
                <p14:nvPr/>
              </p14:nvContentPartPr>
              <p14:xfrm>
                <a:off x="9132480" y="6331464"/>
                <a:ext cx="2160" cy="178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0BF9DD1-ACC2-AC3E-E5D0-CD751F47522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14480" y="6313464"/>
                  <a:ext cx="37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A1C5170-FD24-4927-2B96-ECBD281DB348}"/>
                    </a:ext>
                  </a:extLst>
                </p14:cNvPr>
                <p14:cNvContentPartPr/>
                <p14:nvPr/>
              </p14:nvContentPartPr>
              <p14:xfrm>
                <a:off x="9184680" y="6418224"/>
                <a:ext cx="330120" cy="118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A1C5170-FD24-4927-2B96-ECBD281DB34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67040" y="6400584"/>
                  <a:ext cx="365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0A4D245-C806-D585-8405-5D10D9ADCE40}"/>
                    </a:ext>
                  </a:extLst>
                </p14:cNvPr>
                <p14:cNvContentPartPr/>
                <p14:nvPr/>
              </p14:nvContentPartPr>
              <p14:xfrm>
                <a:off x="9480600" y="6442344"/>
                <a:ext cx="79200" cy="68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0A4D245-C806-D585-8405-5D10D9ADCE4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62960" y="6424704"/>
                  <a:ext cx="114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D7E9E2-594F-0FEF-D232-218BB98C8928}"/>
                    </a:ext>
                  </a:extLst>
                </p14:cNvPr>
                <p14:cNvContentPartPr/>
                <p14:nvPr/>
              </p14:nvContentPartPr>
              <p14:xfrm>
                <a:off x="9487440" y="6432264"/>
                <a:ext cx="92880" cy="277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D7E9E2-594F-0FEF-D232-218BB98C892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69800" y="6414624"/>
                  <a:ext cx="12852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9FD7887-8C92-584B-5FED-14D41B7CF6A8}"/>
              </a:ext>
            </a:extLst>
          </p:cNvPr>
          <p:cNvGrpSpPr/>
          <p:nvPr/>
        </p:nvGrpSpPr>
        <p:grpSpPr>
          <a:xfrm>
            <a:off x="9809280" y="6251904"/>
            <a:ext cx="1352520" cy="384480"/>
            <a:chOff x="9809280" y="6251904"/>
            <a:chExt cx="135252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4B6D9DA-DD92-A07E-2321-B439B7945480}"/>
                    </a:ext>
                  </a:extLst>
                </p14:cNvPr>
                <p14:cNvContentPartPr/>
                <p14:nvPr/>
              </p14:nvContentPartPr>
              <p14:xfrm>
                <a:off x="9895680" y="6251904"/>
                <a:ext cx="143280" cy="384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4B6D9DA-DD92-A07E-2321-B439B794548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78040" y="6234264"/>
                  <a:ext cx="1789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C7D3506-5E19-31EF-6A19-4E188E95095E}"/>
                    </a:ext>
                  </a:extLst>
                </p14:cNvPr>
                <p14:cNvContentPartPr/>
                <p14:nvPr/>
              </p14:nvContentPartPr>
              <p14:xfrm>
                <a:off x="9809280" y="6447024"/>
                <a:ext cx="314640" cy="23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C7D3506-5E19-31EF-6A19-4E188E95095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91280" y="6429384"/>
                  <a:ext cx="350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5050637-D942-ADD3-0692-ADC88EEDA50E}"/>
                    </a:ext>
                  </a:extLst>
                </p14:cNvPr>
                <p14:cNvContentPartPr/>
                <p14:nvPr/>
              </p14:nvContentPartPr>
              <p14:xfrm>
                <a:off x="10065960" y="6382584"/>
                <a:ext cx="127800" cy="144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5050637-D942-ADD3-0692-ADC88EEDA50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48320" y="6364944"/>
                  <a:ext cx="163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756BF9C-733A-1EF5-29E7-702A07E639A5}"/>
                    </a:ext>
                  </a:extLst>
                </p14:cNvPr>
                <p14:cNvContentPartPr/>
                <p14:nvPr/>
              </p14:nvContentPartPr>
              <p14:xfrm>
                <a:off x="10243800" y="6407784"/>
                <a:ext cx="110160" cy="117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756BF9C-733A-1EF5-29E7-702A07E639A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25800" y="6390144"/>
                  <a:ext cx="145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09C1086-04E5-19D6-F134-74AFA447F550}"/>
                    </a:ext>
                  </a:extLst>
                </p14:cNvPr>
                <p14:cNvContentPartPr/>
                <p14:nvPr/>
              </p14:nvContentPartPr>
              <p14:xfrm>
                <a:off x="10355040" y="6423264"/>
                <a:ext cx="88560" cy="15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09C1086-04E5-19D6-F134-74AFA447F5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37400" y="6405264"/>
                  <a:ext cx="124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3AE7ABF-F1EA-D2DA-6174-2C030D8EE461}"/>
                    </a:ext>
                  </a:extLst>
                </p14:cNvPr>
                <p14:cNvContentPartPr/>
                <p14:nvPr/>
              </p14:nvContentPartPr>
              <p14:xfrm>
                <a:off x="10399680" y="6402024"/>
                <a:ext cx="89640" cy="94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3AE7ABF-F1EA-D2DA-6174-2C030D8EE46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82040" y="6384024"/>
                  <a:ext cx="125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92B75F1-C16C-FFAB-4455-788B902EC907}"/>
                    </a:ext>
                  </a:extLst>
                </p14:cNvPr>
                <p14:cNvContentPartPr/>
                <p14:nvPr/>
              </p14:nvContentPartPr>
              <p14:xfrm>
                <a:off x="10523520" y="6394464"/>
                <a:ext cx="146520" cy="107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92B75F1-C16C-FFAB-4455-788B902EC9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05880" y="6376464"/>
                  <a:ext cx="182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497242E-56E8-E333-F0B4-126DF409BDC5}"/>
                    </a:ext>
                  </a:extLst>
                </p14:cNvPr>
                <p14:cNvContentPartPr/>
                <p14:nvPr/>
              </p14:nvContentPartPr>
              <p14:xfrm>
                <a:off x="10708560" y="6315264"/>
                <a:ext cx="193680" cy="175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497242E-56E8-E333-F0B4-126DF409BDC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90920" y="6297264"/>
                  <a:ext cx="229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B81ABC1-B46C-D8A8-77AC-4DECB171123C}"/>
                    </a:ext>
                  </a:extLst>
                </p14:cNvPr>
                <p14:cNvContentPartPr/>
                <p14:nvPr/>
              </p14:nvContentPartPr>
              <p14:xfrm>
                <a:off x="10878840" y="6354144"/>
                <a:ext cx="172800" cy="109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B81ABC1-B46C-D8A8-77AC-4DECB171123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60840" y="6336504"/>
                  <a:ext cx="208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473DA75-3C4F-3923-5E89-70E51A95F9BC}"/>
                    </a:ext>
                  </a:extLst>
                </p14:cNvPr>
                <p14:cNvContentPartPr/>
                <p14:nvPr/>
              </p14:nvContentPartPr>
              <p14:xfrm>
                <a:off x="11077200" y="6325344"/>
                <a:ext cx="84600" cy="136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473DA75-3C4F-3923-5E89-70E51A95F9B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59200" y="6307344"/>
                  <a:ext cx="120240" cy="17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5381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79258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2208" y="2634598"/>
            <a:ext cx="5870448" cy="2589674"/>
          </a:xfrm>
        </p:spPr>
        <p:txBody>
          <a:bodyPr>
            <a:normAutofit/>
          </a:bodyPr>
          <a:lstStyle/>
          <a:p>
            <a:r>
              <a:rPr lang="en-US" sz="2200" dirty="0"/>
              <a:t>Data quality problems: </a:t>
            </a:r>
          </a:p>
          <a:p>
            <a:pPr lvl="1"/>
            <a:r>
              <a:rPr lang="en-US" sz="2200" dirty="0"/>
              <a:t>Noise and outliers (example </a:t>
            </a:r>
            <a:r>
              <a:rPr lang="en-US" sz="2200" dirty="0">
                <a:highlight>
                  <a:srgbClr val="FFFF00"/>
                </a:highlight>
              </a:rPr>
              <a:t>in yellow box</a:t>
            </a:r>
            <a:r>
              <a:rPr lang="en-US" sz="2200" dirty="0"/>
              <a:t>) </a:t>
            </a:r>
          </a:p>
          <a:p>
            <a:pPr lvl="1"/>
            <a:r>
              <a:rPr lang="en-US" sz="2200" dirty="0"/>
              <a:t>Missing values (</a:t>
            </a:r>
            <a:r>
              <a:rPr lang="en-US" sz="2200" dirty="0">
                <a:highlight>
                  <a:srgbClr val="800000"/>
                </a:highlight>
              </a:rPr>
              <a:t>in red box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Duplicate data (</a:t>
            </a:r>
            <a:r>
              <a:rPr lang="en-US" sz="2200" dirty="0">
                <a:highlight>
                  <a:srgbClr val="008000"/>
                </a:highlight>
              </a:rPr>
              <a:t>in green box</a:t>
            </a:r>
            <a:r>
              <a:rPr lang="en-US" sz="2200" dirty="0"/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CE97E9-53C2-3C44-AA51-6680CFAE9AF3}"/>
              </a:ext>
            </a:extLst>
          </p:cNvPr>
          <p:cNvGrpSpPr/>
          <p:nvPr/>
        </p:nvGrpSpPr>
        <p:grpSpPr>
          <a:xfrm>
            <a:off x="7360920" y="2341690"/>
            <a:ext cx="3692525" cy="3692525"/>
            <a:chOff x="6400800" y="2497138"/>
            <a:chExt cx="3692525" cy="3692525"/>
          </a:xfrm>
        </p:grpSpPr>
        <p:graphicFrame>
          <p:nvGraphicFramePr>
            <p:cNvPr id="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2096538"/>
                </p:ext>
              </p:extLst>
            </p:nvPr>
          </p:nvGraphicFramePr>
          <p:xfrm>
            <a:off x="6635750" y="2497138"/>
            <a:ext cx="3457575" cy="3692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16355" imgH="5776939" progId="Word.Document.8">
                    <p:embed/>
                  </p:oleObj>
                </mc:Choice>
                <mc:Fallback>
                  <p:oleObj name="Document" r:id="rId3" imgW="5416355" imgH="5776939" progId="Word.Document.8">
                    <p:embed/>
                    <p:pic>
                      <p:nvPicPr>
                        <p:cNvPr id="5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5750" y="2497138"/>
                          <a:ext cx="3457575" cy="3692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6400800" y="4202668"/>
              <a:ext cx="3581400" cy="293132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00800" y="5410200"/>
              <a:ext cx="3657600" cy="6858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0800" y="4572000"/>
              <a:ext cx="3657600" cy="597932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34110D-0C8F-61FD-42AD-05A4D203DFA7}"/>
                  </a:ext>
                </a:extLst>
              </p14:cNvPr>
              <p14:cNvContentPartPr/>
              <p14:nvPr/>
            </p14:nvContentPartPr>
            <p14:xfrm>
              <a:off x="9469800" y="4114224"/>
              <a:ext cx="730080" cy="242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34110D-0C8F-61FD-42AD-05A4D203DF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1800" y="4096584"/>
                <a:ext cx="7657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E5C90E5-C5AA-25E5-9744-F3D099EF75D7}"/>
                  </a:ext>
                </a:extLst>
              </p14:cNvPr>
              <p14:cNvContentPartPr/>
              <p14:nvPr/>
            </p14:nvContentPartPr>
            <p14:xfrm>
              <a:off x="8676360" y="4406184"/>
              <a:ext cx="646920" cy="337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E5C90E5-C5AA-25E5-9744-F3D099EF75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8720" y="4388184"/>
                <a:ext cx="6825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0DD5F42-20D5-2781-71D0-4607C492FB9F}"/>
                  </a:ext>
                </a:extLst>
              </p14:cNvPr>
              <p14:cNvContentPartPr/>
              <p14:nvPr/>
            </p14:nvContentPartPr>
            <p14:xfrm>
              <a:off x="7736760" y="2346264"/>
              <a:ext cx="246240" cy="248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0DD5F42-20D5-2781-71D0-4607C492FB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9120" y="2328264"/>
                <a:ext cx="28188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1BFB4F0-54E5-2C27-63FD-B7134674965E}"/>
              </a:ext>
            </a:extLst>
          </p:cNvPr>
          <p:cNvGrpSpPr/>
          <p:nvPr/>
        </p:nvGrpSpPr>
        <p:grpSpPr>
          <a:xfrm>
            <a:off x="7547040" y="5359824"/>
            <a:ext cx="380160" cy="528480"/>
            <a:chOff x="7547040" y="5359824"/>
            <a:chExt cx="38016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A2F79D-7A0A-F2FC-52CB-4C8B908FEA77}"/>
                    </a:ext>
                  </a:extLst>
                </p14:cNvPr>
                <p14:cNvContentPartPr/>
                <p14:nvPr/>
              </p14:nvContentPartPr>
              <p14:xfrm>
                <a:off x="7653240" y="5591304"/>
                <a:ext cx="127080" cy="8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A2F79D-7A0A-F2FC-52CB-4C8B908FEA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35240" y="5573664"/>
                  <a:ext cx="162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CEB5CE-219A-C259-EEFE-0175173A534F}"/>
                    </a:ext>
                  </a:extLst>
                </p14:cNvPr>
                <p14:cNvContentPartPr/>
                <p14:nvPr/>
              </p14:nvContentPartPr>
              <p14:xfrm>
                <a:off x="7729920" y="5878584"/>
                <a:ext cx="77760" cy="9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CEB5CE-219A-C259-EEFE-0175173A53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11920" y="5860944"/>
                  <a:ext cx="113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D7CB9D-3E59-22AB-7DDA-A57F709D82BE}"/>
                    </a:ext>
                  </a:extLst>
                </p14:cNvPr>
                <p14:cNvContentPartPr/>
                <p14:nvPr/>
              </p14:nvContentPartPr>
              <p14:xfrm>
                <a:off x="7604280" y="5359824"/>
                <a:ext cx="322920" cy="230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D7CB9D-3E59-22AB-7DDA-A57F709D82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86280" y="5342184"/>
                  <a:ext cx="358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66D9EC-058D-6CD5-637A-A302F5A600B8}"/>
                    </a:ext>
                  </a:extLst>
                </p14:cNvPr>
                <p14:cNvContentPartPr/>
                <p14:nvPr/>
              </p14:nvContentPartPr>
              <p14:xfrm>
                <a:off x="7547040" y="5637024"/>
                <a:ext cx="373680" cy="236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66D9EC-058D-6CD5-637A-A302F5A600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29040" y="5619024"/>
                  <a:ext cx="4093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7483B3-EBCB-93B3-DFD7-414A7E0F8D48}"/>
              </a:ext>
            </a:extLst>
          </p:cNvPr>
          <p:cNvGrpSpPr/>
          <p:nvPr/>
        </p:nvGrpSpPr>
        <p:grpSpPr>
          <a:xfrm>
            <a:off x="9291600" y="5507784"/>
            <a:ext cx="177120" cy="297000"/>
            <a:chOff x="9291600" y="5507784"/>
            <a:chExt cx="17712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694040-4DCD-54F7-E696-811B7248B152}"/>
                    </a:ext>
                  </a:extLst>
                </p14:cNvPr>
                <p14:cNvContentPartPr/>
                <p14:nvPr/>
              </p14:nvContentPartPr>
              <p14:xfrm>
                <a:off x="9303840" y="5551344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694040-4DCD-54F7-E696-811B7248B15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86200" y="55333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A46EA3-0056-2EC8-84F8-2515F24D531F}"/>
                    </a:ext>
                  </a:extLst>
                </p14:cNvPr>
                <p14:cNvContentPartPr/>
                <p14:nvPr/>
              </p14:nvContentPartPr>
              <p14:xfrm>
                <a:off x="9291600" y="5532984"/>
                <a:ext cx="118800" cy="271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A46EA3-0056-2EC8-84F8-2515F24D531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73960" y="5515344"/>
                  <a:ext cx="154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4F8D6E-2342-BAFC-AB3D-B6F390B7AA28}"/>
                    </a:ext>
                  </a:extLst>
                </p14:cNvPr>
                <p14:cNvContentPartPr/>
                <p14:nvPr/>
              </p14:nvContentPartPr>
              <p14:xfrm>
                <a:off x="9325800" y="5537664"/>
                <a:ext cx="24480" cy="31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4F8D6E-2342-BAFC-AB3D-B6F390B7AA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08160" y="5519664"/>
                  <a:ext cx="60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D01FB2-2DB9-94CC-2CF5-CA99E28E28E6}"/>
                    </a:ext>
                  </a:extLst>
                </p14:cNvPr>
                <p14:cNvContentPartPr/>
                <p14:nvPr/>
              </p14:nvContentPartPr>
              <p14:xfrm>
                <a:off x="9424440" y="5507784"/>
                <a:ext cx="44280" cy="7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D01FB2-2DB9-94CC-2CF5-CA99E28E28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06440" y="5489784"/>
                  <a:ext cx="79920" cy="4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106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521110" y="1005348"/>
            <a:ext cx="8585200" cy="685800"/>
          </a:xfrm>
        </p:spPr>
        <p:txBody>
          <a:bodyPr>
            <a:normAutofit/>
          </a:bodyPr>
          <a:lstStyle/>
          <a:p>
            <a:r>
              <a:rPr lang="en-US" dirty="0"/>
              <a:t>Sampling </a:t>
            </a:r>
          </a:p>
        </p:txBody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1110" y="1435510"/>
            <a:ext cx="9272230" cy="4839928"/>
          </a:xfrm>
          <a:noFill/>
          <a:ln/>
        </p:spPr>
        <p:txBody>
          <a:bodyPr>
            <a:normAutofit/>
          </a:bodyPr>
          <a:lstStyle/>
          <a:p>
            <a:pPr marL="285750" indent="-285750">
              <a:lnSpc>
                <a:spcPct val="95000"/>
              </a:lnSpc>
            </a:pPr>
            <a:r>
              <a:rPr lang="en-US" sz="2400" dirty="0">
                <a:ea typeface="Tahoma" pitchFamily="34" charset="0"/>
                <a:cs typeface="Tahoma" pitchFamily="34" charset="0"/>
              </a:rPr>
              <a:t>Why sampling:</a:t>
            </a:r>
          </a:p>
          <a:p>
            <a:pPr marL="609750" lvl="1" indent="-285750">
              <a:lnSpc>
                <a:spcPct val="95000"/>
              </a:lnSpc>
            </a:pPr>
            <a:r>
              <a:rPr lang="en-US" sz="2000" dirty="0">
                <a:ea typeface="Tahoma" pitchFamily="34" charset="0"/>
                <a:cs typeface="Tahoma" pitchFamily="34" charset="0"/>
              </a:rPr>
              <a:t>obtaining the entire set of data of interest is too expensive or time consuming. </a:t>
            </a:r>
          </a:p>
          <a:p>
            <a:pPr marL="609750" lvl="1" indent="-285750">
              <a:lnSpc>
                <a:spcPct val="95000"/>
              </a:lnSpc>
            </a:pPr>
            <a:r>
              <a:rPr lang="en-US" sz="2000" dirty="0">
                <a:ea typeface="Tahoma" pitchFamily="34" charset="0"/>
                <a:cs typeface="Tahoma" pitchFamily="34" charset="0"/>
              </a:rPr>
              <a:t>e.g., calculate the average height of a person in Las Vegas?</a:t>
            </a:r>
          </a:p>
          <a:p>
            <a:pPr marL="594000" lvl="2" indent="0">
              <a:lnSpc>
                <a:spcPct val="95000"/>
              </a:lnSpc>
              <a:buNone/>
            </a:pPr>
            <a:r>
              <a:rPr lang="en-US" sz="1800" dirty="0">
                <a:ea typeface="Tahoma" pitchFamily="34" charset="0"/>
                <a:cs typeface="Tahoma" pitchFamily="34" charset="0"/>
              </a:rPr>
              <a:t>	population in 2019: </a:t>
            </a:r>
            <a:r>
              <a:rPr lang="en-US" sz="1800" dirty="0">
                <a:solidFill>
                  <a:srgbClr val="00B0F0"/>
                </a:solidFill>
                <a:ea typeface="Tahoma" pitchFamily="34" charset="0"/>
                <a:cs typeface="Tahoma" pitchFamily="34" charset="0"/>
              </a:rPr>
              <a:t>634,773</a:t>
            </a:r>
          </a:p>
          <a:p>
            <a:pPr marL="609750" lvl="1" indent="-285750">
              <a:lnSpc>
                <a:spcPct val="95000"/>
              </a:lnSpc>
            </a:pPr>
            <a:r>
              <a:rPr lang="en-US" sz="2000" dirty="0">
                <a:ea typeface="Tahoma" pitchFamily="34" charset="0"/>
                <a:cs typeface="Tahoma" pitchFamily="34" charset="0"/>
              </a:rPr>
              <a:t>what fraction of tweets in a year contain the word “Greece”?</a:t>
            </a:r>
          </a:p>
          <a:p>
            <a:pPr marL="548640" lvl="2" indent="0">
              <a:lnSpc>
                <a:spcPct val="95000"/>
              </a:lnSpc>
              <a:buNone/>
            </a:pPr>
            <a:r>
              <a:rPr lang="en-US" sz="1800" dirty="0">
                <a:solidFill>
                  <a:srgbClr val="00B0F0"/>
                </a:solidFill>
                <a:ea typeface="Tahoma" pitchFamily="34" charset="0"/>
                <a:cs typeface="Tahoma" pitchFamily="34" charset="0"/>
              </a:rPr>
              <a:t>	300M</a:t>
            </a:r>
            <a:r>
              <a:rPr lang="en-US" sz="1800" dirty="0">
                <a:ea typeface="Tahoma" pitchFamily="34" charset="0"/>
                <a:cs typeface="Tahoma" pitchFamily="34" charset="0"/>
              </a:rPr>
              <a:t> tweets per day, if </a:t>
            </a:r>
            <a:r>
              <a:rPr lang="en-US" sz="1800" dirty="0">
                <a:solidFill>
                  <a:srgbClr val="00B0F0"/>
                </a:solidFill>
                <a:ea typeface="Tahoma" pitchFamily="34" charset="0"/>
                <a:cs typeface="Tahoma" pitchFamily="34" charset="0"/>
              </a:rPr>
              <a:t>100</a:t>
            </a:r>
            <a:r>
              <a:rPr lang="en-US" sz="1800" dirty="0">
                <a:ea typeface="Tahoma" pitchFamily="34" charset="0"/>
                <a:cs typeface="Tahoma" pitchFamily="34" charset="0"/>
              </a:rPr>
              <a:t> characters on average, </a:t>
            </a:r>
            <a:r>
              <a:rPr lang="en-US" sz="1800" dirty="0">
                <a:solidFill>
                  <a:srgbClr val="00B0F0"/>
                </a:solidFill>
                <a:ea typeface="Tahoma" pitchFamily="34" charset="0"/>
                <a:cs typeface="Tahoma" pitchFamily="34" charset="0"/>
              </a:rPr>
              <a:t>86.5TB</a:t>
            </a:r>
            <a:r>
              <a:rPr lang="en-US" sz="1800" dirty="0">
                <a:ea typeface="Tahoma" pitchFamily="34" charset="0"/>
                <a:cs typeface="Tahoma" pitchFamily="34" charset="0"/>
              </a:rPr>
              <a:t> to store all tweets</a:t>
            </a:r>
          </a:p>
          <a:p>
            <a:pPr marL="274320" lvl="1" indent="0">
              <a:lnSpc>
                <a:spcPct val="95000"/>
              </a:lnSpc>
              <a:buNone/>
            </a:pPr>
            <a:endParaRPr lang="en-US" sz="1500" dirty="0"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49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8058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81192" y="2377141"/>
            <a:ext cx="11029615" cy="3678303"/>
          </a:xfrm>
        </p:spPr>
        <p:txBody>
          <a:bodyPr>
            <a:normAutofit/>
          </a:bodyPr>
          <a:lstStyle/>
          <a:p>
            <a:r>
              <a:rPr lang="en-US" sz="2400" dirty="0"/>
              <a:t>key principles for effective sampling:</a:t>
            </a:r>
            <a:r>
              <a:rPr lang="en-US" dirty="0"/>
              <a:t> </a:t>
            </a:r>
          </a:p>
          <a:p>
            <a:pPr lvl="1"/>
            <a:r>
              <a:rPr lang="en-US" sz="1800" dirty="0"/>
              <a:t>using a sample that is representative to estimate the entire data sets</a:t>
            </a:r>
          </a:p>
          <a:p>
            <a:pPr lvl="1"/>
            <a:endParaRPr lang="en-US" sz="500" dirty="0"/>
          </a:p>
          <a:p>
            <a:r>
              <a:rPr lang="en-US" sz="2000" dirty="0"/>
              <a:t>What is a representative sample </a:t>
            </a:r>
          </a:p>
          <a:p>
            <a:pPr lvl="1"/>
            <a:r>
              <a:rPr lang="en-US" sz="1800" dirty="0"/>
              <a:t>if a sample has approximately the same property (of interest) as the original set of entire data</a:t>
            </a:r>
          </a:p>
          <a:p>
            <a:pPr lvl="1"/>
            <a:r>
              <a:rPr lang="en-US" sz="1800" dirty="0"/>
              <a:t>otherwise, the sample introduces some </a:t>
            </a:r>
            <a:r>
              <a:rPr lang="en-US" sz="1800" dirty="0">
                <a:solidFill>
                  <a:srgbClr val="FF0000"/>
                </a:solidFill>
              </a:rPr>
              <a:t>bias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Question: </a:t>
            </a:r>
            <a:r>
              <a:rPr lang="en-US" sz="2000" dirty="0"/>
              <a:t>what happens if we take a sample from UNLV to compute the average height of a person in Las Vegas?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ED7495-503F-A04C-8CE7-4EDB0F038641}"/>
              </a:ext>
            </a:extLst>
          </p:cNvPr>
          <p:cNvGrpSpPr/>
          <p:nvPr/>
        </p:nvGrpSpPr>
        <p:grpSpPr>
          <a:xfrm>
            <a:off x="8357419" y="1863440"/>
            <a:ext cx="3446406" cy="2104103"/>
            <a:chOff x="8357419" y="1863440"/>
            <a:chExt cx="3446406" cy="2104103"/>
          </a:xfrm>
        </p:grpSpPr>
        <p:pic>
          <p:nvPicPr>
            <p:cNvPr id="9218" name="Picture 2" descr="Population vs Sample | Definitions, Differences &amp;amp; Examples">
              <a:extLst>
                <a:ext uri="{FF2B5EF4-FFF2-40B4-BE49-F238E27FC236}">
                  <a16:creationId xmlns:a16="http://schemas.microsoft.com/office/drawing/2014/main" id="{FA5B36F6-E556-3C42-BCC8-878B5E2B1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3" t="8006" r="2464" b="17378"/>
            <a:stretch/>
          </p:blipFill>
          <p:spPr bwMode="auto">
            <a:xfrm>
              <a:off x="8809702" y="1863440"/>
              <a:ext cx="2994123" cy="2104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AA3F7F0-0395-7A41-9E42-745947FFF8BD}"/>
                </a:ext>
              </a:extLst>
            </p:cNvPr>
            <p:cNvSpPr/>
            <p:nvPr/>
          </p:nvSpPr>
          <p:spPr>
            <a:xfrm>
              <a:off x="8357419" y="3429000"/>
              <a:ext cx="1052052" cy="538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326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Sampling</a:t>
            </a:r>
          </a:p>
        </p:txBody>
      </p:sp>
      <p:sp>
        <p:nvSpPr>
          <p:cNvPr id="8079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48697" y="2180496"/>
            <a:ext cx="10362110" cy="357137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Simple Random Sampling</a:t>
            </a:r>
          </a:p>
          <a:p>
            <a:pPr marL="324000" lvl="1" indent="0">
              <a:lnSpc>
                <a:spcPct val="90000"/>
              </a:lnSpc>
              <a:buNone/>
            </a:pPr>
            <a:r>
              <a:rPr lang="en-US" sz="2000" dirty="0"/>
              <a:t>any particular item will be selected with an equal probability</a:t>
            </a:r>
          </a:p>
          <a:p>
            <a:pPr lvl="4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Sampling </a:t>
            </a:r>
            <a:r>
              <a:rPr lang="en-US" sz="2400" dirty="0">
                <a:solidFill>
                  <a:srgbClr val="00B0F0"/>
                </a:solidFill>
              </a:rPr>
              <a:t>without replacement</a:t>
            </a:r>
          </a:p>
          <a:p>
            <a:pPr marL="324000" lvl="1" indent="0">
              <a:lnSpc>
                <a:spcPct val="90000"/>
              </a:lnSpc>
              <a:buNone/>
            </a:pPr>
            <a:r>
              <a:rPr lang="en-US" sz="2000" dirty="0"/>
              <a:t>when an item is selected, it is removed</a:t>
            </a:r>
          </a:p>
          <a:p>
            <a:pPr lvl="4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Sampling </a:t>
            </a:r>
            <a:r>
              <a:rPr lang="en-US" sz="2400" dirty="0">
                <a:solidFill>
                  <a:srgbClr val="00B0F0"/>
                </a:solidFill>
              </a:rPr>
              <a:t>with replacement</a:t>
            </a:r>
          </a:p>
          <a:p>
            <a:pPr marL="324000" lvl="1" indent="0">
              <a:lnSpc>
                <a:spcPct val="90000"/>
              </a:lnSpc>
              <a:buNone/>
            </a:pPr>
            <a:r>
              <a:rPr lang="en-US" sz="2000" dirty="0"/>
              <a:t>items are not removed when they are selected for the sample </a:t>
            </a:r>
          </a:p>
          <a:p>
            <a:pPr marL="324000" lvl="1" indent="0">
              <a:lnSpc>
                <a:spcPct val="90000"/>
              </a:lnSpc>
              <a:buNone/>
            </a:pPr>
            <a:r>
              <a:rPr lang="en-US" sz="2000" dirty="0"/>
              <a:t>(i.e., </a:t>
            </a:r>
            <a:r>
              <a:rPr lang="en-US" sz="1800" dirty="0"/>
              <a:t>the same object can be picked up </a:t>
            </a:r>
            <a:r>
              <a:rPr lang="en-US" sz="1800" dirty="0">
                <a:solidFill>
                  <a:srgbClr val="FF0000"/>
                </a:solidFill>
              </a:rPr>
              <a:t>more than once</a:t>
            </a:r>
            <a:r>
              <a:rPr lang="en-US" sz="1800" dirty="0"/>
              <a:t>.)</a:t>
            </a:r>
          </a:p>
        </p:txBody>
      </p:sp>
      <p:pic>
        <p:nvPicPr>
          <p:cNvPr id="8196" name="Picture 4" descr="SlideWiki | undefined | Sampling: With or without Replacement">
            <a:extLst>
              <a:ext uri="{FF2B5EF4-FFF2-40B4-BE49-F238E27FC236}">
                <a16:creationId xmlns:a16="http://schemas.microsoft.com/office/drawing/2014/main" id="{3AFEF4D4-C70E-5540-A97C-E4A40B03E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3" b="5290"/>
          <a:stretch/>
        </p:blipFill>
        <p:spPr bwMode="auto">
          <a:xfrm>
            <a:off x="8088924" y="2694857"/>
            <a:ext cx="3788443" cy="244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97976BD-9349-11F3-5F1D-FE41EE81A471}"/>
                  </a:ext>
                </a:extLst>
              </p14:cNvPr>
              <p14:cNvContentPartPr/>
              <p14:nvPr/>
            </p14:nvContentPartPr>
            <p14:xfrm>
              <a:off x="5995440" y="2942784"/>
              <a:ext cx="1946520" cy="73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97976BD-9349-11F3-5F1D-FE41EE81A4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7440" y="2925144"/>
                <a:ext cx="1982160" cy="1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87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</a:p>
        </p:txBody>
      </p:sp>
      <p:sp>
        <p:nvSpPr>
          <p:cNvPr id="8079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81191" y="1787153"/>
            <a:ext cx="8543143" cy="37779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Stratified</a:t>
            </a:r>
            <a:r>
              <a:rPr lang="en-US" sz="2400" dirty="0"/>
              <a:t> sampling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Split the data into several groups; then draw random samples from each group.</a:t>
            </a:r>
          </a:p>
          <a:p>
            <a:pPr lvl="1">
              <a:lnSpc>
                <a:spcPct val="90000"/>
              </a:lnSpc>
            </a:pPr>
            <a:endParaRPr lang="en-US" sz="5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Example: with </a:t>
            </a:r>
            <a:r>
              <a:rPr lang="en-US" sz="2000" dirty="0">
                <a:solidFill>
                  <a:srgbClr val="00B0F0"/>
                </a:solidFill>
              </a:rPr>
              <a:t>0.2%</a:t>
            </a:r>
            <a:r>
              <a:rPr lang="en-US" sz="2000" dirty="0"/>
              <a:t> of transactions are fraudulent, how to understand the differences between legitimate and fraudulent credit card transactions?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I select </a:t>
            </a:r>
            <a:r>
              <a:rPr lang="en-US" sz="2000" dirty="0">
                <a:solidFill>
                  <a:srgbClr val="00B0F0"/>
                </a:solidFill>
              </a:rPr>
              <a:t>500</a:t>
            </a:r>
            <a:r>
              <a:rPr lang="en-US" sz="2000" dirty="0"/>
              <a:t> transactions at random? What would happen?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Solution: 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8" name="Picture 6" descr="Stratified Random Sampling in R – Dataframe - DataScience Made Simple">
            <a:extLst>
              <a:ext uri="{FF2B5EF4-FFF2-40B4-BE49-F238E27FC236}">
                <a16:creationId xmlns:a16="http://schemas.microsoft.com/office/drawing/2014/main" id="{8C3DBED9-836B-B449-9EBC-A68BFBE93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7839" r="2203" b="5725"/>
          <a:stretch/>
        </p:blipFill>
        <p:spPr bwMode="auto">
          <a:xfrm>
            <a:off x="7517845" y="3991897"/>
            <a:ext cx="4575832" cy="249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E8465F-4AAF-3BA6-785D-D4F85E0C6819}"/>
                  </a:ext>
                </a:extLst>
              </p14:cNvPr>
              <p14:cNvContentPartPr/>
              <p14:nvPr/>
            </p14:nvContentPartPr>
            <p14:xfrm>
              <a:off x="1137600" y="5270544"/>
              <a:ext cx="173160" cy="360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E8465F-4AAF-3BA6-785D-D4F85E0C68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9960" y="5252544"/>
                <a:ext cx="2088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005DFF-76DD-50E8-B011-B41209019468}"/>
                  </a:ext>
                </a:extLst>
              </p14:cNvPr>
              <p14:cNvContentPartPr/>
              <p14:nvPr/>
            </p14:nvContentPartPr>
            <p14:xfrm>
              <a:off x="1217160" y="5330304"/>
              <a:ext cx="107280" cy="5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005DFF-76DD-50E8-B011-B412090194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9520" y="5312304"/>
                <a:ext cx="142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F68165-C068-8464-B7CD-2BBE734C7693}"/>
                  </a:ext>
                </a:extLst>
              </p14:cNvPr>
              <p14:cNvContentPartPr/>
              <p14:nvPr/>
            </p14:nvContentPartPr>
            <p14:xfrm>
              <a:off x="1348560" y="5410944"/>
              <a:ext cx="140760" cy="237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F68165-C068-8464-B7CD-2BBE734C76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0920" y="5393304"/>
                <a:ext cx="1764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73F64D0-1B1B-B381-0F13-9E557C56EBF2}"/>
                  </a:ext>
                </a:extLst>
              </p14:cNvPr>
              <p14:cNvContentPartPr/>
              <p14:nvPr/>
            </p14:nvContentPartPr>
            <p14:xfrm>
              <a:off x="1533600" y="5452704"/>
              <a:ext cx="97920" cy="123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73F64D0-1B1B-B381-0F13-9E557C56EB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5960" y="5434704"/>
                <a:ext cx="133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84EC20-B96A-7030-0070-8D70F225361D}"/>
                  </a:ext>
                </a:extLst>
              </p14:cNvPr>
              <p14:cNvContentPartPr/>
              <p14:nvPr/>
            </p14:nvContentPartPr>
            <p14:xfrm>
              <a:off x="2241360" y="4366944"/>
              <a:ext cx="391680" cy="721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84EC20-B96A-7030-0070-8D70F22536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720" y="4348944"/>
                <a:ext cx="42732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4E4B7A-74E7-E5DB-7379-DF06416AC6CB}"/>
                  </a:ext>
                </a:extLst>
              </p14:cNvPr>
              <p14:cNvContentPartPr/>
              <p14:nvPr/>
            </p14:nvContentPartPr>
            <p14:xfrm>
              <a:off x="2138760" y="4971024"/>
              <a:ext cx="164520" cy="183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4E4B7A-74E7-E5DB-7379-DF06416AC6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20760" y="4953384"/>
                <a:ext cx="2001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FBF6E63-9066-84BF-25B5-24DFFE3D6D86}"/>
                  </a:ext>
                </a:extLst>
              </p14:cNvPr>
              <p14:cNvContentPartPr/>
              <p14:nvPr/>
            </p14:nvContentPartPr>
            <p14:xfrm>
              <a:off x="1955160" y="5357304"/>
              <a:ext cx="66240" cy="146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FBF6E63-9066-84BF-25B5-24DFFE3D6D8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37160" y="5339664"/>
                <a:ext cx="1018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6EF23CF-5CB7-5F87-6D8A-236D2003A3DE}"/>
                  </a:ext>
                </a:extLst>
              </p14:cNvPr>
              <p14:cNvContentPartPr/>
              <p14:nvPr/>
            </p14:nvContentPartPr>
            <p14:xfrm>
              <a:off x="1900080" y="5395104"/>
              <a:ext cx="132840" cy="118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6EF23CF-5CB7-5F87-6D8A-236D2003A3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82080" y="5377104"/>
                <a:ext cx="1684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1536C41-DB64-1E23-A80D-09163D4CBAFE}"/>
                  </a:ext>
                </a:extLst>
              </p14:cNvPr>
              <p14:cNvContentPartPr/>
              <p14:nvPr/>
            </p14:nvContentPartPr>
            <p14:xfrm>
              <a:off x="1900440" y="5442984"/>
              <a:ext cx="136800" cy="2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1536C41-DB64-1E23-A80D-09163D4CBAF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82440" y="5425344"/>
                <a:ext cx="1724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20A72B-644E-DDDF-EB44-C860E1CBA756}"/>
                  </a:ext>
                </a:extLst>
              </p14:cNvPr>
              <p14:cNvContentPartPr/>
              <p14:nvPr/>
            </p14:nvContentPartPr>
            <p14:xfrm>
              <a:off x="2237040" y="5368824"/>
              <a:ext cx="86400" cy="124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20A72B-644E-DDDF-EB44-C860E1CBA75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19400" y="5350824"/>
                <a:ext cx="1220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96EFB9-B65D-200E-AE86-391E391E72D1}"/>
                  </a:ext>
                </a:extLst>
              </p14:cNvPr>
              <p14:cNvContentPartPr/>
              <p14:nvPr/>
            </p14:nvContentPartPr>
            <p14:xfrm>
              <a:off x="2356560" y="5495184"/>
              <a:ext cx="1080" cy="18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96EFB9-B65D-200E-AE86-391E391E72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38920" y="5477184"/>
                <a:ext cx="36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1C70B12-48AE-37C0-DE3D-07A7982D046D}"/>
                  </a:ext>
                </a:extLst>
              </p14:cNvPr>
              <p14:cNvContentPartPr/>
              <p14:nvPr/>
            </p14:nvContentPartPr>
            <p14:xfrm>
              <a:off x="2400480" y="5351544"/>
              <a:ext cx="56160" cy="162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1C70B12-48AE-37C0-DE3D-07A7982D046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82480" y="5333904"/>
                <a:ext cx="91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B946394-52C0-57FB-1DBD-E9CD5B642E35}"/>
                  </a:ext>
                </a:extLst>
              </p14:cNvPr>
              <p14:cNvContentPartPr/>
              <p14:nvPr/>
            </p14:nvContentPartPr>
            <p14:xfrm>
              <a:off x="2555280" y="5192784"/>
              <a:ext cx="230400" cy="467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B946394-52C0-57FB-1DBD-E9CD5B642E3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37640" y="5175144"/>
                <a:ext cx="26604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A6A6B4-5D4E-3F89-85AB-9FA2BE0E1D90}"/>
                  </a:ext>
                </a:extLst>
              </p14:cNvPr>
              <p14:cNvContentPartPr/>
              <p14:nvPr/>
            </p14:nvContentPartPr>
            <p14:xfrm>
              <a:off x="2613240" y="5547384"/>
              <a:ext cx="205560" cy="107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A6A6B4-5D4E-3F89-85AB-9FA2BE0E1D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95600" y="5529384"/>
                <a:ext cx="2412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282937F-7E8B-5C38-FB2D-CF229817B0A2}"/>
                  </a:ext>
                </a:extLst>
              </p14:cNvPr>
              <p14:cNvContentPartPr/>
              <p14:nvPr/>
            </p14:nvContentPartPr>
            <p14:xfrm>
              <a:off x="3008160" y="5391504"/>
              <a:ext cx="183240" cy="12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282937F-7E8B-5C38-FB2D-CF229817B0A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90520" y="5373864"/>
                <a:ext cx="2188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846D47-9C96-17D9-FE66-B5E7D2B89F29}"/>
                  </a:ext>
                </a:extLst>
              </p14:cNvPr>
              <p14:cNvContentPartPr/>
              <p14:nvPr/>
            </p14:nvContentPartPr>
            <p14:xfrm>
              <a:off x="3053520" y="5487264"/>
              <a:ext cx="179280" cy="11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846D47-9C96-17D9-FE66-B5E7D2B89F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35520" y="5469264"/>
                <a:ext cx="2149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015ED84-431C-FAB8-9957-0D2D268F7103}"/>
                  </a:ext>
                </a:extLst>
              </p14:cNvPr>
              <p14:cNvContentPartPr/>
              <p14:nvPr/>
            </p14:nvContentPartPr>
            <p14:xfrm>
              <a:off x="3375720" y="5240304"/>
              <a:ext cx="263160" cy="422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015ED84-431C-FAB8-9957-0D2D268F710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57720" y="5222304"/>
                <a:ext cx="29880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704CC8C-A183-8FE3-4550-8D5BC38A659F}"/>
                  </a:ext>
                </a:extLst>
              </p14:cNvPr>
              <p14:cNvContentPartPr/>
              <p14:nvPr/>
            </p14:nvContentPartPr>
            <p14:xfrm>
              <a:off x="1199520" y="5850864"/>
              <a:ext cx="340200" cy="146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704CC8C-A183-8FE3-4550-8D5BC38A65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81520" y="5832864"/>
                <a:ext cx="3758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11A6755-7F47-BCCD-4D1A-C95715AEE9FB}"/>
                  </a:ext>
                </a:extLst>
              </p14:cNvPr>
              <p14:cNvContentPartPr/>
              <p14:nvPr/>
            </p14:nvContentPartPr>
            <p14:xfrm>
              <a:off x="1428840" y="5920704"/>
              <a:ext cx="21240" cy="1274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11A6755-7F47-BCCD-4D1A-C95715AEE9F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11200" y="5903064"/>
                <a:ext cx="568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FEFBF29-B6A7-A052-A2C4-0A67AAEFB5DA}"/>
                  </a:ext>
                </a:extLst>
              </p14:cNvPr>
              <p14:cNvContentPartPr/>
              <p14:nvPr/>
            </p14:nvContentPartPr>
            <p14:xfrm>
              <a:off x="1585440" y="5838984"/>
              <a:ext cx="189000" cy="312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FEFBF29-B6A7-A052-A2C4-0A67AAEFB5D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67440" y="5821344"/>
                <a:ext cx="22464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C1484AD-92F9-29E6-1D5D-73B92E68EA51}"/>
                  </a:ext>
                </a:extLst>
              </p14:cNvPr>
              <p14:cNvContentPartPr/>
              <p14:nvPr/>
            </p14:nvContentPartPr>
            <p14:xfrm>
              <a:off x="1918800" y="5854464"/>
              <a:ext cx="138240" cy="2894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C1484AD-92F9-29E6-1D5D-73B92E68EA5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01160" y="5836464"/>
                <a:ext cx="1738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BC86505-B184-A787-108B-025CAB25DA86}"/>
                  </a:ext>
                </a:extLst>
              </p14:cNvPr>
              <p14:cNvContentPartPr/>
              <p14:nvPr/>
            </p14:nvContentPartPr>
            <p14:xfrm>
              <a:off x="2477880" y="5980464"/>
              <a:ext cx="191520" cy="1526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BC86505-B184-A787-108B-025CAB25DA8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59880" y="5962464"/>
                <a:ext cx="2271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BF58D9B-5393-3D30-FE90-42AAF6936F98}"/>
                  </a:ext>
                </a:extLst>
              </p14:cNvPr>
              <p14:cNvContentPartPr/>
              <p14:nvPr/>
            </p14:nvContentPartPr>
            <p14:xfrm>
              <a:off x="2729520" y="6008904"/>
              <a:ext cx="79920" cy="968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BF58D9B-5393-3D30-FE90-42AAF6936F9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11520" y="5990904"/>
                <a:ext cx="1155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B1A8F66-3793-915B-D284-EE39C0E25F35}"/>
                  </a:ext>
                </a:extLst>
              </p14:cNvPr>
              <p14:cNvContentPartPr/>
              <p14:nvPr/>
            </p14:nvContentPartPr>
            <p14:xfrm>
              <a:off x="3039840" y="5981184"/>
              <a:ext cx="20160" cy="1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B1A8F66-3793-915B-D284-EE39C0E25F3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21840" y="5963544"/>
                <a:ext cx="558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351F41-5F69-23F4-5078-9965F4EE8270}"/>
                  </a:ext>
                </a:extLst>
              </p14:cNvPr>
              <p14:cNvContentPartPr/>
              <p14:nvPr/>
            </p14:nvContentPartPr>
            <p14:xfrm>
              <a:off x="2944800" y="5972544"/>
              <a:ext cx="98280" cy="3020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351F41-5F69-23F4-5078-9965F4EE827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26800" y="5954544"/>
                <a:ext cx="13392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F2BDFE3-B9FE-D516-A3AF-E169E8F2A57A}"/>
                  </a:ext>
                </a:extLst>
              </p14:cNvPr>
              <p14:cNvContentPartPr/>
              <p14:nvPr/>
            </p14:nvContentPartPr>
            <p14:xfrm>
              <a:off x="3451320" y="5904504"/>
              <a:ext cx="82080" cy="339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F2BDFE3-B9FE-D516-A3AF-E169E8F2A57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33680" y="5886504"/>
                <a:ext cx="11772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9507ED5-7B0F-A8EA-0560-B09B9ABACCBF}"/>
                  </a:ext>
                </a:extLst>
              </p14:cNvPr>
              <p14:cNvContentPartPr/>
              <p14:nvPr/>
            </p14:nvContentPartPr>
            <p14:xfrm>
              <a:off x="3362040" y="6031584"/>
              <a:ext cx="279000" cy="327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9507ED5-7B0F-A8EA-0560-B09B9ABACCB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44400" y="6013944"/>
                <a:ext cx="31464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5A3B4E8-4810-05B1-89EF-9577D49BB0AE}"/>
              </a:ext>
            </a:extLst>
          </p:cNvPr>
          <p:cNvGrpSpPr/>
          <p:nvPr/>
        </p:nvGrpSpPr>
        <p:grpSpPr>
          <a:xfrm>
            <a:off x="4110480" y="4591944"/>
            <a:ext cx="3748320" cy="2311920"/>
            <a:chOff x="4110480" y="4591944"/>
            <a:chExt cx="3748320" cy="23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EFDA23-4202-1A71-F8A6-3F3D5EBE4355}"/>
                    </a:ext>
                  </a:extLst>
                </p14:cNvPr>
                <p14:cNvContentPartPr/>
                <p14:nvPr/>
              </p14:nvContentPartPr>
              <p14:xfrm>
                <a:off x="4132440" y="5164344"/>
                <a:ext cx="291960" cy="637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EFDA23-4202-1A71-F8A6-3F3D5EBE43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14440" y="5146704"/>
                  <a:ext cx="3276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9D3B04-68A3-B16F-A281-C7708B283548}"/>
                    </a:ext>
                  </a:extLst>
                </p14:cNvPr>
                <p14:cNvContentPartPr/>
                <p14:nvPr/>
              </p14:nvContentPartPr>
              <p14:xfrm>
                <a:off x="4110480" y="5495184"/>
                <a:ext cx="216720" cy="28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9D3B04-68A3-B16F-A281-C7708B28354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92480" y="5477184"/>
                  <a:ext cx="252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262B5F-BD50-9186-B50A-5FADD161DC47}"/>
                    </a:ext>
                  </a:extLst>
                </p14:cNvPr>
                <p14:cNvContentPartPr/>
                <p14:nvPr/>
              </p14:nvContentPartPr>
              <p14:xfrm>
                <a:off x="4362120" y="5432904"/>
                <a:ext cx="122040" cy="153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262B5F-BD50-9186-B50A-5FADD161DC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44480" y="5415264"/>
                  <a:ext cx="157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2DA695-841E-C2AB-979E-E02DDD32A445}"/>
                    </a:ext>
                  </a:extLst>
                </p14:cNvPr>
                <p14:cNvContentPartPr/>
                <p14:nvPr/>
              </p14:nvContentPartPr>
              <p14:xfrm>
                <a:off x="4497120" y="5436504"/>
                <a:ext cx="357480" cy="137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2DA695-841E-C2AB-979E-E02DDD32A4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9120" y="5418504"/>
                  <a:ext cx="393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21A6D28-8C7B-22DB-CC87-04F28AB0C14A}"/>
                    </a:ext>
                  </a:extLst>
                </p14:cNvPr>
                <p14:cNvContentPartPr/>
                <p14:nvPr/>
              </p14:nvContentPartPr>
              <p14:xfrm>
                <a:off x="4914720" y="5420664"/>
                <a:ext cx="39600" cy="36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21A6D28-8C7B-22DB-CC87-04F28AB0C14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96720" y="5403024"/>
                  <a:ext cx="75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49E088-F5F1-CFB9-056E-51753EB81EDA}"/>
                    </a:ext>
                  </a:extLst>
                </p14:cNvPr>
                <p14:cNvContentPartPr/>
                <p14:nvPr/>
              </p14:nvContentPartPr>
              <p14:xfrm>
                <a:off x="4880160" y="5154264"/>
                <a:ext cx="176040" cy="452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49E088-F5F1-CFB9-056E-51753EB81ED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62160" y="5136624"/>
                  <a:ext cx="2116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FC8ABCC-9332-45FA-B3E3-0803381926A1}"/>
                    </a:ext>
                  </a:extLst>
                </p14:cNvPr>
                <p14:cNvContentPartPr/>
                <p14:nvPr/>
              </p14:nvContentPartPr>
              <p14:xfrm>
                <a:off x="5276160" y="4591944"/>
                <a:ext cx="2582640" cy="76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FC8ABCC-9332-45FA-B3E3-0803381926A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58520" y="4573944"/>
                  <a:ext cx="2618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F67353C-ED8F-5160-0365-FCEB4447C0C4}"/>
                    </a:ext>
                  </a:extLst>
                </p14:cNvPr>
                <p14:cNvContentPartPr/>
                <p14:nvPr/>
              </p14:nvContentPartPr>
              <p14:xfrm>
                <a:off x="5460840" y="4891104"/>
                <a:ext cx="169560" cy="2012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F67353C-ED8F-5160-0365-FCEB4447C0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43200" y="4873104"/>
                  <a:ext cx="205200" cy="20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F5F4E6C-3FAF-2533-CC59-71EC3FB38561}"/>
                    </a:ext>
                  </a:extLst>
                </p14:cNvPr>
                <p14:cNvContentPartPr/>
                <p14:nvPr/>
              </p14:nvContentPartPr>
              <p14:xfrm>
                <a:off x="7347240" y="4685184"/>
                <a:ext cx="333720" cy="1773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F5F4E6C-3FAF-2533-CC59-71EC3FB385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29600" y="4667184"/>
                  <a:ext cx="369360" cy="18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CAD6736-0E90-0D70-63AE-12CC73F7E0D0}"/>
                    </a:ext>
                  </a:extLst>
                </p14:cNvPr>
                <p14:cNvContentPartPr/>
                <p14:nvPr/>
              </p14:nvContentPartPr>
              <p14:xfrm>
                <a:off x="5660640" y="6400944"/>
                <a:ext cx="2139480" cy="39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CAD6736-0E90-0D70-63AE-12CC73F7E0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42640" y="6383304"/>
                  <a:ext cx="2175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30B4536-98E2-5C8E-0DE2-C4257033891A}"/>
                    </a:ext>
                  </a:extLst>
                </p14:cNvPr>
                <p14:cNvContentPartPr/>
                <p14:nvPr/>
              </p14:nvContentPartPr>
              <p14:xfrm>
                <a:off x="5658840" y="6146424"/>
                <a:ext cx="2092320" cy="77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30B4536-98E2-5C8E-0DE2-C4257033891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40840" y="6128784"/>
                  <a:ext cx="2127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344634E-7F62-C788-BEEC-DCBF9277F448}"/>
                    </a:ext>
                  </a:extLst>
                </p14:cNvPr>
                <p14:cNvContentPartPr/>
                <p14:nvPr/>
              </p14:nvContentPartPr>
              <p14:xfrm>
                <a:off x="5816520" y="6319584"/>
                <a:ext cx="36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344634E-7F62-C788-BEEC-DCBF9277F44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98880" y="63019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E72E6F4-CDE6-2720-E74D-E8D686CD55B7}"/>
                    </a:ext>
                  </a:extLst>
                </p14:cNvPr>
                <p14:cNvContentPartPr/>
                <p14:nvPr/>
              </p14:nvContentPartPr>
              <p14:xfrm>
                <a:off x="5402880" y="6317064"/>
                <a:ext cx="343440" cy="20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E72E6F4-CDE6-2720-E74D-E8D686CD55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85240" y="6299424"/>
                  <a:ext cx="379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DE851E0-93D5-315A-1400-596FEE374934}"/>
                    </a:ext>
                  </a:extLst>
                </p14:cNvPr>
                <p14:cNvContentPartPr/>
                <p14:nvPr/>
              </p14:nvContentPartPr>
              <p14:xfrm>
                <a:off x="5298120" y="6254424"/>
                <a:ext cx="82080" cy="8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DE851E0-93D5-315A-1400-596FEE3749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80120" y="6236784"/>
                  <a:ext cx="117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23A824-3AFA-132C-C9A5-38D7E4E351A5}"/>
                    </a:ext>
                  </a:extLst>
                </p14:cNvPr>
                <p14:cNvContentPartPr/>
                <p14:nvPr/>
              </p14:nvContentPartPr>
              <p14:xfrm>
                <a:off x="4947120" y="6124104"/>
                <a:ext cx="147600" cy="332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23A824-3AFA-132C-C9A5-38D7E4E351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9480" y="6106104"/>
                  <a:ext cx="183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D31C3AE-3817-3491-F798-A9600E5103E0}"/>
                    </a:ext>
                  </a:extLst>
                </p14:cNvPr>
                <p14:cNvContentPartPr/>
                <p14:nvPr/>
              </p14:nvContentPartPr>
              <p14:xfrm>
                <a:off x="4929480" y="6276384"/>
                <a:ext cx="215280" cy="19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D31C3AE-3817-3491-F798-A9600E5103E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11480" y="6258384"/>
                  <a:ext cx="25092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FB76B02-8509-EC15-23FC-8513426D8BE9}"/>
                  </a:ext>
                </a:extLst>
              </p14:cNvPr>
              <p14:cNvContentPartPr/>
              <p14:nvPr/>
            </p14:nvContentPartPr>
            <p14:xfrm>
              <a:off x="1039680" y="2477304"/>
              <a:ext cx="2035800" cy="705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FB76B02-8509-EC15-23FC-8513426D8BE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21680" y="2459664"/>
                <a:ext cx="207144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7963" name="Group 807962">
            <a:extLst>
              <a:ext uri="{FF2B5EF4-FFF2-40B4-BE49-F238E27FC236}">
                <a16:creationId xmlns:a16="http://schemas.microsoft.com/office/drawing/2014/main" id="{5E3EA612-415A-0FCE-541E-5FF40F018E71}"/>
              </a:ext>
            </a:extLst>
          </p:cNvPr>
          <p:cNvGrpSpPr/>
          <p:nvPr/>
        </p:nvGrpSpPr>
        <p:grpSpPr>
          <a:xfrm>
            <a:off x="4903920" y="2062944"/>
            <a:ext cx="573480" cy="315360"/>
            <a:chOff x="4903920" y="2062944"/>
            <a:chExt cx="57348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369CBC-D36F-BDFA-2053-E80ACE3F7D87}"/>
                    </a:ext>
                  </a:extLst>
                </p14:cNvPr>
                <p14:cNvContentPartPr/>
                <p14:nvPr/>
              </p14:nvContentPartPr>
              <p14:xfrm>
                <a:off x="4903920" y="2062944"/>
                <a:ext cx="195840" cy="315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369CBC-D36F-BDFA-2053-E80ACE3F7D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85920" y="2045304"/>
                  <a:ext cx="231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13BDA0-728C-3F98-DE28-24A2D02116FB}"/>
                    </a:ext>
                  </a:extLst>
                </p14:cNvPr>
                <p14:cNvContentPartPr/>
                <p14:nvPr/>
              </p14:nvContentPartPr>
              <p14:xfrm>
                <a:off x="5014080" y="2131344"/>
                <a:ext cx="105480" cy="34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13BDA0-728C-3F98-DE28-24A2D02116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96080" y="2113344"/>
                  <a:ext cx="141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CB32ABE-5F7C-A6A6-B086-5ED6786ED68E}"/>
                    </a:ext>
                  </a:extLst>
                </p14:cNvPr>
                <p14:cNvContentPartPr/>
                <p14:nvPr/>
              </p14:nvContentPartPr>
              <p14:xfrm>
                <a:off x="5175360" y="2172744"/>
                <a:ext cx="136800" cy="186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CB32ABE-5F7C-A6A6-B086-5ED6786ED6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57360" y="2155104"/>
                  <a:ext cx="172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C29B4D-B415-2F90-8548-3BE1B4B8EFBD}"/>
                    </a:ext>
                  </a:extLst>
                </p14:cNvPr>
                <p14:cNvContentPartPr/>
                <p14:nvPr/>
              </p14:nvContentPartPr>
              <p14:xfrm>
                <a:off x="5349240" y="2194344"/>
                <a:ext cx="128160" cy="174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C29B4D-B415-2F90-8548-3BE1B4B8EF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31600" y="2176704"/>
                  <a:ext cx="1638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7962" name="Group 807961">
            <a:extLst>
              <a:ext uri="{FF2B5EF4-FFF2-40B4-BE49-F238E27FC236}">
                <a16:creationId xmlns:a16="http://schemas.microsoft.com/office/drawing/2014/main" id="{49B9FDB6-69A8-1692-EF09-C15B43F3B55F}"/>
              </a:ext>
            </a:extLst>
          </p:cNvPr>
          <p:cNvGrpSpPr/>
          <p:nvPr/>
        </p:nvGrpSpPr>
        <p:grpSpPr>
          <a:xfrm>
            <a:off x="5756400" y="1983384"/>
            <a:ext cx="684000" cy="511200"/>
            <a:chOff x="5756400" y="1983384"/>
            <a:chExt cx="68400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3609361-4070-7A32-862F-80D8E0A324E8}"/>
                    </a:ext>
                  </a:extLst>
                </p14:cNvPr>
                <p14:cNvContentPartPr/>
                <p14:nvPr/>
              </p14:nvContentPartPr>
              <p14:xfrm>
                <a:off x="5786280" y="1983384"/>
                <a:ext cx="106560" cy="511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3609361-4070-7A32-862F-80D8E0A324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68280" y="1965744"/>
                  <a:ext cx="142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AEDE63F-AA66-A371-5D46-CEA17E34EB37}"/>
                    </a:ext>
                  </a:extLst>
                </p14:cNvPr>
                <p14:cNvContentPartPr/>
                <p14:nvPr/>
              </p14:nvContentPartPr>
              <p14:xfrm>
                <a:off x="5756400" y="2269944"/>
                <a:ext cx="166320" cy="45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AEDE63F-AA66-A371-5D46-CEA17E34EB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38760" y="2252304"/>
                  <a:ext cx="201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07936" name="Ink 807935">
                  <a:extLst>
                    <a:ext uri="{FF2B5EF4-FFF2-40B4-BE49-F238E27FC236}">
                      <a16:creationId xmlns:a16="http://schemas.microsoft.com/office/drawing/2014/main" id="{7DD75D95-ADC9-DD1E-DDBC-4D690C807774}"/>
                    </a:ext>
                  </a:extLst>
                </p14:cNvPr>
                <p14:cNvContentPartPr/>
                <p14:nvPr/>
              </p14:nvContentPartPr>
              <p14:xfrm>
                <a:off x="6175080" y="2247984"/>
                <a:ext cx="265320" cy="19440"/>
              </p14:xfrm>
            </p:contentPart>
          </mc:Choice>
          <mc:Fallback>
            <p:pic>
              <p:nvPicPr>
                <p:cNvPr id="807936" name="Ink 807935">
                  <a:extLst>
                    <a:ext uri="{FF2B5EF4-FFF2-40B4-BE49-F238E27FC236}">
                      <a16:creationId xmlns:a16="http://schemas.microsoft.com/office/drawing/2014/main" id="{7DD75D95-ADC9-DD1E-DDBC-4D690C8077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57440" y="2230344"/>
                  <a:ext cx="300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07937" name="Ink 807936">
                  <a:extLst>
                    <a:ext uri="{FF2B5EF4-FFF2-40B4-BE49-F238E27FC236}">
                      <a16:creationId xmlns:a16="http://schemas.microsoft.com/office/drawing/2014/main" id="{78BA7312-0567-1FDA-01DE-76A1623384CC}"/>
                    </a:ext>
                  </a:extLst>
                </p14:cNvPr>
                <p14:cNvContentPartPr/>
                <p14:nvPr/>
              </p14:nvContentPartPr>
              <p14:xfrm>
                <a:off x="6332400" y="2132424"/>
                <a:ext cx="19800" cy="220680"/>
              </p14:xfrm>
            </p:contentPart>
          </mc:Choice>
          <mc:Fallback>
            <p:pic>
              <p:nvPicPr>
                <p:cNvPr id="807937" name="Ink 807936">
                  <a:extLst>
                    <a:ext uri="{FF2B5EF4-FFF2-40B4-BE49-F238E27FC236}">
                      <a16:creationId xmlns:a16="http://schemas.microsoft.com/office/drawing/2014/main" id="{78BA7312-0567-1FDA-01DE-76A1623384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14760" y="2114424"/>
                  <a:ext cx="5544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7961" name="Group 807960">
            <a:extLst>
              <a:ext uri="{FF2B5EF4-FFF2-40B4-BE49-F238E27FC236}">
                <a16:creationId xmlns:a16="http://schemas.microsoft.com/office/drawing/2014/main" id="{81842053-6B89-410B-9902-5682FE64D88F}"/>
              </a:ext>
            </a:extLst>
          </p:cNvPr>
          <p:cNvGrpSpPr/>
          <p:nvPr/>
        </p:nvGrpSpPr>
        <p:grpSpPr>
          <a:xfrm>
            <a:off x="6715800" y="2032704"/>
            <a:ext cx="4111200" cy="612360"/>
            <a:chOff x="6715800" y="2032704"/>
            <a:chExt cx="4111200" cy="6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7938" name="Ink 807937">
                  <a:extLst>
                    <a:ext uri="{FF2B5EF4-FFF2-40B4-BE49-F238E27FC236}">
                      <a16:creationId xmlns:a16="http://schemas.microsoft.com/office/drawing/2014/main" id="{79906D92-8586-5E88-83B3-C0481FF943C9}"/>
                    </a:ext>
                  </a:extLst>
                </p14:cNvPr>
                <p14:cNvContentPartPr/>
                <p14:nvPr/>
              </p14:nvContentPartPr>
              <p14:xfrm>
                <a:off x="6715800" y="2052504"/>
                <a:ext cx="122760" cy="281880"/>
              </p14:xfrm>
            </p:contentPart>
          </mc:Choice>
          <mc:Fallback>
            <p:pic>
              <p:nvPicPr>
                <p:cNvPr id="807938" name="Ink 807937">
                  <a:extLst>
                    <a:ext uri="{FF2B5EF4-FFF2-40B4-BE49-F238E27FC236}">
                      <a16:creationId xmlns:a16="http://schemas.microsoft.com/office/drawing/2014/main" id="{79906D92-8586-5E88-83B3-C0481FF943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98160" y="2034864"/>
                  <a:ext cx="1584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7939" name="Ink 807938">
                  <a:extLst>
                    <a:ext uri="{FF2B5EF4-FFF2-40B4-BE49-F238E27FC236}">
                      <a16:creationId xmlns:a16="http://schemas.microsoft.com/office/drawing/2014/main" id="{242BAF78-6CA7-C37D-236A-DA5C86814F66}"/>
                    </a:ext>
                  </a:extLst>
                </p14:cNvPr>
                <p14:cNvContentPartPr/>
                <p14:nvPr/>
              </p14:nvContentPartPr>
              <p14:xfrm>
                <a:off x="6795000" y="2156904"/>
                <a:ext cx="70560" cy="14760"/>
              </p14:xfrm>
            </p:contentPart>
          </mc:Choice>
          <mc:Fallback>
            <p:pic>
              <p:nvPicPr>
                <p:cNvPr id="807939" name="Ink 807938">
                  <a:extLst>
                    <a:ext uri="{FF2B5EF4-FFF2-40B4-BE49-F238E27FC236}">
                      <a16:creationId xmlns:a16="http://schemas.microsoft.com/office/drawing/2014/main" id="{242BAF78-6CA7-C37D-236A-DA5C86814F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77360" y="2138904"/>
                  <a:ext cx="106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7942" name="Ink 807941">
                  <a:extLst>
                    <a:ext uri="{FF2B5EF4-FFF2-40B4-BE49-F238E27FC236}">
                      <a16:creationId xmlns:a16="http://schemas.microsoft.com/office/drawing/2014/main" id="{E2BFFE1C-D420-0B23-C432-0F908D865307}"/>
                    </a:ext>
                  </a:extLst>
                </p14:cNvPr>
                <p14:cNvContentPartPr/>
                <p14:nvPr/>
              </p14:nvContentPartPr>
              <p14:xfrm>
                <a:off x="6922080" y="2177424"/>
                <a:ext cx="72360" cy="108000"/>
              </p14:xfrm>
            </p:contentPart>
          </mc:Choice>
          <mc:Fallback>
            <p:pic>
              <p:nvPicPr>
                <p:cNvPr id="807942" name="Ink 807941">
                  <a:extLst>
                    <a:ext uri="{FF2B5EF4-FFF2-40B4-BE49-F238E27FC236}">
                      <a16:creationId xmlns:a16="http://schemas.microsoft.com/office/drawing/2014/main" id="{E2BFFE1C-D420-0B23-C432-0F908D86530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04080" y="2159784"/>
                  <a:ext cx="108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7943" name="Ink 807942">
                  <a:extLst>
                    <a:ext uri="{FF2B5EF4-FFF2-40B4-BE49-F238E27FC236}">
                      <a16:creationId xmlns:a16="http://schemas.microsoft.com/office/drawing/2014/main" id="{60276883-D8E4-E8FD-679E-58F765BC770D}"/>
                    </a:ext>
                  </a:extLst>
                </p14:cNvPr>
                <p14:cNvContentPartPr/>
                <p14:nvPr/>
              </p14:nvContentPartPr>
              <p14:xfrm>
                <a:off x="7056000" y="2175984"/>
                <a:ext cx="125280" cy="175680"/>
              </p14:xfrm>
            </p:contentPart>
          </mc:Choice>
          <mc:Fallback>
            <p:pic>
              <p:nvPicPr>
                <p:cNvPr id="807943" name="Ink 807942">
                  <a:extLst>
                    <a:ext uri="{FF2B5EF4-FFF2-40B4-BE49-F238E27FC236}">
                      <a16:creationId xmlns:a16="http://schemas.microsoft.com/office/drawing/2014/main" id="{60276883-D8E4-E8FD-679E-58F765BC770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8360" y="2158344"/>
                  <a:ext cx="160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7944" name="Ink 807943">
                  <a:extLst>
                    <a:ext uri="{FF2B5EF4-FFF2-40B4-BE49-F238E27FC236}">
                      <a16:creationId xmlns:a16="http://schemas.microsoft.com/office/drawing/2014/main" id="{27AD46FD-22D8-C649-6648-ACE35DF9E3C6}"/>
                    </a:ext>
                  </a:extLst>
                </p14:cNvPr>
                <p14:cNvContentPartPr/>
                <p14:nvPr/>
              </p14:nvContentPartPr>
              <p14:xfrm>
                <a:off x="7410960" y="2127384"/>
                <a:ext cx="290520" cy="258840"/>
              </p14:xfrm>
            </p:contentPart>
          </mc:Choice>
          <mc:Fallback>
            <p:pic>
              <p:nvPicPr>
                <p:cNvPr id="807944" name="Ink 807943">
                  <a:extLst>
                    <a:ext uri="{FF2B5EF4-FFF2-40B4-BE49-F238E27FC236}">
                      <a16:creationId xmlns:a16="http://schemas.microsoft.com/office/drawing/2014/main" id="{27AD46FD-22D8-C649-6648-ACE35DF9E3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93320" y="2109384"/>
                  <a:ext cx="326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7945" name="Ink 807944">
                  <a:extLst>
                    <a:ext uri="{FF2B5EF4-FFF2-40B4-BE49-F238E27FC236}">
                      <a16:creationId xmlns:a16="http://schemas.microsoft.com/office/drawing/2014/main" id="{9FD10324-8965-E2EE-FEE8-3B7A152D6E52}"/>
                    </a:ext>
                  </a:extLst>
                </p14:cNvPr>
                <p14:cNvContentPartPr/>
                <p14:nvPr/>
              </p14:nvContentPartPr>
              <p14:xfrm>
                <a:off x="7735680" y="2069784"/>
                <a:ext cx="149760" cy="458280"/>
              </p14:xfrm>
            </p:contentPart>
          </mc:Choice>
          <mc:Fallback>
            <p:pic>
              <p:nvPicPr>
                <p:cNvPr id="807945" name="Ink 807944">
                  <a:extLst>
                    <a:ext uri="{FF2B5EF4-FFF2-40B4-BE49-F238E27FC236}">
                      <a16:creationId xmlns:a16="http://schemas.microsoft.com/office/drawing/2014/main" id="{9FD10324-8965-E2EE-FEE8-3B7A152D6E5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18040" y="2052144"/>
                  <a:ext cx="1854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7946" name="Ink 807945">
                  <a:extLst>
                    <a:ext uri="{FF2B5EF4-FFF2-40B4-BE49-F238E27FC236}">
                      <a16:creationId xmlns:a16="http://schemas.microsoft.com/office/drawing/2014/main" id="{6FBFAA99-E0E7-4627-F2B2-4551E6D1A1AC}"/>
                    </a:ext>
                  </a:extLst>
                </p14:cNvPr>
                <p14:cNvContentPartPr/>
                <p14:nvPr/>
              </p14:nvContentPartPr>
              <p14:xfrm>
                <a:off x="7703280" y="2241504"/>
                <a:ext cx="263880" cy="25200"/>
              </p14:xfrm>
            </p:contentPart>
          </mc:Choice>
          <mc:Fallback>
            <p:pic>
              <p:nvPicPr>
                <p:cNvPr id="807946" name="Ink 807945">
                  <a:extLst>
                    <a:ext uri="{FF2B5EF4-FFF2-40B4-BE49-F238E27FC236}">
                      <a16:creationId xmlns:a16="http://schemas.microsoft.com/office/drawing/2014/main" id="{6FBFAA99-E0E7-4627-F2B2-4551E6D1A1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85640" y="2223864"/>
                  <a:ext cx="299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7947" name="Ink 807946">
                  <a:extLst>
                    <a:ext uri="{FF2B5EF4-FFF2-40B4-BE49-F238E27FC236}">
                      <a16:creationId xmlns:a16="http://schemas.microsoft.com/office/drawing/2014/main" id="{930964C6-D852-F6E8-CB31-DD22AC93D603}"/>
                    </a:ext>
                  </a:extLst>
                </p14:cNvPr>
                <p14:cNvContentPartPr/>
                <p14:nvPr/>
              </p14:nvContentPartPr>
              <p14:xfrm>
                <a:off x="8207640" y="2238264"/>
                <a:ext cx="124200" cy="16200"/>
              </p14:xfrm>
            </p:contentPart>
          </mc:Choice>
          <mc:Fallback>
            <p:pic>
              <p:nvPicPr>
                <p:cNvPr id="807947" name="Ink 807946">
                  <a:extLst>
                    <a:ext uri="{FF2B5EF4-FFF2-40B4-BE49-F238E27FC236}">
                      <a16:creationId xmlns:a16="http://schemas.microsoft.com/office/drawing/2014/main" id="{930964C6-D852-F6E8-CB31-DD22AC93D60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89640" y="2220624"/>
                  <a:ext cx="159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7948" name="Ink 807947">
                  <a:extLst>
                    <a:ext uri="{FF2B5EF4-FFF2-40B4-BE49-F238E27FC236}">
                      <a16:creationId xmlns:a16="http://schemas.microsoft.com/office/drawing/2014/main" id="{75679DDB-227E-7ED2-0D75-CE84059283B5}"/>
                    </a:ext>
                  </a:extLst>
                </p14:cNvPr>
                <p14:cNvContentPartPr/>
                <p14:nvPr/>
              </p14:nvContentPartPr>
              <p14:xfrm>
                <a:off x="8206560" y="2346984"/>
                <a:ext cx="154080" cy="14760"/>
              </p14:xfrm>
            </p:contentPart>
          </mc:Choice>
          <mc:Fallback>
            <p:pic>
              <p:nvPicPr>
                <p:cNvPr id="807948" name="Ink 807947">
                  <a:extLst>
                    <a:ext uri="{FF2B5EF4-FFF2-40B4-BE49-F238E27FC236}">
                      <a16:creationId xmlns:a16="http://schemas.microsoft.com/office/drawing/2014/main" id="{75679DDB-227E-7ED2-0D75-CE84059283B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88560" y="2329344"/>
                  <a:ext cx="189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7949" name="Ink 807948">
                  <a:extLst>
                    <a:ext uri="{FF2B5EF4-FFF2-40B4-BE49-F238E27FC236}">
                      <a16:creationId xmlns:a16="http://schemas.microsoft.com/office/drawing/2014/main" id="{3FF17719-066E-D491-085F-2288DA0ABE20}"/>
                    </a:ext>
                  </a:extLst>
                </p14:cNvPr>
                <p14:cNvContentPartPr/>
                <p14:nvPr/>
              </p14:nvContentPartPr>
              <p14:xfrm>
                <a:off x="8615160" y="2199384"/>
                <a:ext cx="26640" cy="180360"/>
              </p14:xfrm>
            </p:contentPart>
          </mc:Choice>
          <mc:Fallback>
            <p:pic>
              <p:nvPicPr>
                <p:cNvPr id="807949" name="Ink 807948">
                  <a:extLst>
                    <a:ext uri="{FF2B5EF4-FFF2-40B4-BE49-F238E27FC236}">
                      <a16:creationId xmlns:a16="http://schemas.microsoft.com/office/drawing/2014/main" id="{3FF17719-066E-D491-085F-2288DA0ABE2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97520" y="2181384"/>
                  <a:ext cx="62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7950" name="Ink 807949">
                  <a:extLst>
                    <a:ext uri="{FF2B5EF4-FFF2-40B4-BE49-F238E27FC236}">
                      <a16:creationId xmlns:a16="http://schemas.microsoft.com/office/drawing/2014/main" id="{B9BF463E-F61E-03DF-810E-D1EA7051B705}"/>
                    </a:ext>
                  </a:extLst>
                </p14:cNvPr>
                <p14:cNvContentPartPr/>
                <p14:nvPr/>
              </p14:nvContentPartPr>
              <p14:xfrm>
                <a:off x="8718480" y="2335104"/>
                <a:ext cx="24840" cy="56880"/>
              </p14:xfrm>
            </p:contentPart>
          </mc:Choice>
          <mc:Fallback>
            <p:pic>
              <p:nvPicPr>
                <p:cNvPr id="807950" name="Ink 807949">
                  <a:extLst>
                    <a:ext uri="{FF2B5EF4-FFF2-40B4-BE49-F238E27FC236}">
                      <a16:creationId xmlns:a16="http://schemas.microsoft.com/office/drawing/2014/main" id="{B9BF463E-F61E-03DF-810E-D1EA7051B7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00840" y="2317464"/>
                  <a:ext cx="60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7951" name="Ink 807950">
                  <a:extLst>
                    <a:ext uri="{FF2B5EF4-FFF2-40B4-BE49-F238E27FC236}">
                      <a16:creationId xmlns:a16="http://schemas.microsoft.com/office/drawing/2014/main" id="{F6C7997A-D42A-378A-B57F-A474C4F22D81}"/>
                    </a:ext>
                  </a:extLst>
                </p14:cNvPr>
                <p14:cNvContentPartPr/>
                <p14:nvPr/>
              </p14:nvContentPartPr>
              <p14:xfrm>
                <a:off x="8852400" y="2175264"/>
                <a:ext cx="161640" cy="215640"/>
              </p14:xfrm>
            </p:contentPart>
          </mc:Choice>
          <mc:Fallback>
            <p:pic>
              <p:nvPicPr>
                <p:cNvPr id="807951" name="Ink 807950">
                  <a:extLst>
                    <a:ext uri="{FF2B5EF4-FFF2-40B4-BE49-F238E27FC236}">
                      <a16:creationId xmlns:a16="http://schemas.microsoft.com/office/drawing/2014/main" id="{F6C7997A-D42A-378A-B57F-A474C4F22D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34400" y="2157264"/>
                  <a:ext cx="197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7952" name="Ink 807951">
                  <a:extLst>
                    <a:ext uri="{FF2B5EF4-FFF2-40B4-BE49-F238E27FC236}">
                      <a16:creationId xmlns:a16="http://schemas.microsoft.com/office/drawing/2014/main" id="{B92B164A-7E87-39A5-E1E8-355CECEBD8C8}"/>
                    </a:ext>
                  </a:extLst>
                </p14:cNvPr>
                <p14:cNvContentPartPr/>
                <p14:nvPr/>
              </p14:nvContentPartPr>
              <p14:xfrm>
                <a:off x="9120960" y="2191824"/>
                <a:ext cx="129240" cy="157680"/>
              </p14:xfrm>
            </p:contentPart>
          </mc:Choice>
          <mc:Fallback>
            <p:pic>
              <p:nvPicPr>
                <p:cNvPr id="807952" name="Ink 807951">
                  <a:extLst>
                    <a:ext uri="{FF2B5EF4-FFF2-40B4-BE49-F238E27FC236}">
                      <a16:creationId xmlns:a16="http://schemas.microsoft.com/office/drawing/2014/main" id="{B92B164A-7E87-39A5-E1E8-355CECEBD8C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02960" y="2174184"/>
                  <a:ext cx="164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7953" name="Ink 807952">
                  <a:extLst>
                    <a:ext uri="{FF2B5EF4-FFF2-40B4-BE49-F238E27FC236}">
                      <a16:creationId xmlns:a16="http://schemas.microsoft.com/office/drawing/2014/main" id="{22C298B1-060B-B72A-3915-79CFE6ABDA64}"/>
                    </a:ext>
                  </a:extLst>
                </p14:cNvPr>
                <p14:cNvContentPartPr/>
                <p14:nvPr/>
              </p14:nvContentPartPr>
              <p14:xfrm>
                <a:off x="9282600" y="2172024"/>
                <a:ext cx="159840" cy="165600"/>
              </p14:xfrm>
            </p:contentPart>
          </mc:Choice>
          <mc:Fallback>
            <p:pic>
              <p:nvPicPr>
                <p:cNvPr id="807953" name="Ink 807952">
                  <a:extLst>
                    <a:ext uri="{FF2B5EF4-FFF2-40B4-BE49-F238E27FC236}">
                      <a16:creationId xmlns:a16="http://schemas.microsoft.com/office/drawing/2014/main" id="{22C298B1-060B-B72A-3915-79CFE6ABDA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64960" y="2154384"/>
                  <a:ext cx="195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7954" name="Ink 807953">
                  <a:extLst>
                    <a:ext uri="{FF2B5EF4-FFF2-40B4-BE49-F238E27FC236}">
                      <a16:creationId xmlns:a16="http://schemas.microsoft.com/office/drawing/2014/main" id="{936044C2-E13A-0967-510C-3254611835E6}"/>
                    </a:ext>
                  </a:extLst>
                </p14:cNvPr>
                <p14:cNvContentPartPr/>
                <p14:nvPr/>
              </p14:nvContentPartPr>
              <p14:xfrm>
                <a:off x="9706680" y="2107944"/>
                <a:ext cx="136800" cy="232920"/>
              </p14:xfrm>
            </p:contentPart>
          </mc:Choice>
          <mc:Fallback>
            <p:pic>
              <p:nvPicPr>
                <p:cNvPr id="807954" name="Ink 807953">
                  <a:extLst>
                    <a:ext uri="{FF2B5EF4-FFF2-40B4-BE49-F238E27FC236}">
                      <a16:creationId xmlns:a16="http://schemas.microsoft.com/office/drawing/2014/main" id="{936044C2-E13A-0967-510C-3254611835E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88680" y="2090304"/>
                  <a:ext cx="172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7955" name="Ink 807954">
                  <a:extLst>
                    <a:ext uri="{FF2B5EF4-FFF2-40B4-BE49-F238E27FC236}">
                      <a16:creationId xmlns:a16="http://schemas.microsoft.com/office/drawing/2014/main" id="{8FE7F5EF-2446-F6DF-9468-2158C8B2372A}"/>
                    </a:ext>
                  </a:extLst>
                </p14:cNvPr>
                <p14:cNvContentPartPr/>
                <p14:nvPr/>
              </p14:nvContentPartPr>
              <p14:xfrm>
                <a:off x="9936000" y="2209824"/>
                <a:ext cx="126360" cy="81720"/>
              </p14:xfrm>
            </p:contentPart>
          </mc:Choice>
          <mc:Fallback>
            <p:pic>
              <p:nvPicPr>
                <p:cNvPr id="807955" name="Ink 807954">
                  <a:extLst>
                    <a:ext uri="{FF2B5EF4-FFF2-40B4-BE49-F238E27FC236}">
                      <a16:creationId xmlns:a16="http://schemas.microsoft.com/office/drawing/2014/main" id="{8FE7F5EF-2446-F6DF-9468-2158C8B2372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18000" y="2191824"/>
                  <a:ext cx="162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7956" name="Ink 807955">
                  <a:extLst>
                    <a:ext uri="{FF2B5EF4-FFF2-40B4-BE49-F238E27FC236}">
                      <a16:creationId xmlns:a16="http://schemas.microsoft.com/office/drawing/2014/main" id="{36E736BA-BE53-5909-DB39-7F137693AB09}"/>
                    </a:ext>
                  </a:extLst>
                </p14:cNvPr>
                <p14:cNvContentPartPr/>
                <p14:nvPr/>
              </p14:nvContentPartPr>
              <p14:xfrm>
                <a:off x="10122480" y="2114064"/>
                <a:ext cx="403200" cy="531000"/>
              </p14:xfrm>
            </p:contentPart>
          </mc:Choice>
          <mc:Fallback>
            <p:pic>
              <p:nvPicPr>
                <p:cNvPr id="807956" name="Ink 807955">
                  <a:extLst>
                    <a:ext uri="{FF2B5EF4-FFF2-40B4-BE49-F238E27FC236}">
                      <a16:creationId xmlns:a16="http://schemas.microsoft.com/office/drawing/2014/main" id="{36E736BA-BE53-5909-DB39-7F137693AB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04480" y="2096424"/>
                  <a:ext cx="43884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7957" name="Ink 807956">
                  <a:extLst>
                    <a:ext uri="{FF2B5EF4-FFF2-40B4-BE49-F238E27FC236}">
                      <a16:creationId xmlns:a16="http://schemas.microsoft.com/office/drawing/2014/main" id="{8E68833C-7A6E-947C-4A50-9FBE65E16CD9}"/>
                    </a:ext>
                  </a:extLst>
                </p14:cNvPr>
                <p14:cNvContentPartPr/>
                <p14:nvPr/>
              </p14:nvContentPartPr>
              <p14:xfrm>
                <a:off x="10439640" y="2201184"/>
                <a:ext cx="60480" cy="104760"/>
              </p14:xfrm>
            </p:contentPart>
          </mc:Choice>
          <mc:Fallback>
            <p:pic>
              <p:nvPicPr>
                <p:cNvPr id="807957" name="Ink 807956">
                  <a:extLst>
                    <a:ext uri="{FF2B5EF4-FFF2-40B4-BE49-F238E27FC236}">
                      <a16:creationId xmlns:a16="http://schemas.microsoft.com/office/drawing/2014/main" id="{8E68833C-7A6E-947C-4A50-9FBE65E16CD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422000" y="2183184"/>
                  <a:ext cx="96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7958" name="Ink 807957">
                  <a:extLst>
                    <a:ext uri="{FF2B5EF4-FFF2-40B4-BE49-F238E27FC236}">
                      <a16:creationId xmlns:a16="http://schemas.microsoft.com/office/drawing/2014/main" id="{E101DA98-117A-6883-17B7-B1AF7C8101DD}"/>
                    </a:ext>
                  </a:extLst>
                </p14:cNvPr>
                <p14:cNvContentPartPr/>
                <p14:nvPr/>
              </p14:nvContentPartPr>
              <p14:xfrm>
                <a:off x="10605960" y="2032704"/>
                <a:ext cx="221040" cy="331200"/>
              </p14:xfrm>
            </p:contentPart>
          </mc:Choice>
          <mc:Fallback>
            <p:pic>
              <p:nvPicPr>
                <p:cNvPr id="807958" name="Ink 807957">
                  <a:extLst>
                    <a:ext uri="{FF2B5EF4-FFF2-40B4-BE49-F238E27FC236}">
                      <a16:creationId xmlns:a16="http://schemas.microsoft.com/office/drawing/2014/main" id="{E101DA98-117A-6883-17B7-B1AF7C8101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587960" y="2014704"/>
                  <a:ext cx="2566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07964" name="Ink 807963">
                <a:extLst>
                  <a:ext uri="{FF2B5EF4-FFF2-40B4-BE49-F238E27FC236}">
                    <a16:creationId xmlns:a16="http://schemas.microsoft.com/office/drawing/2014/main" id="{6B840E44-DD49-E244-40FC-C39DB2ABC6CF}"/>
                  </a:ext>
                </a:extLst>
              </p14:cNvPr>
              <p14:cNvContentPartPr/>
              <p14:nvPr/>
            </p14:nvContentPartPr>
            <p14:xfrm>
              <a:off x="4748760" y="2498904"/>
              <a:ext cx="1297440" cy="26640"/>
            </p14:xfrm>
          </p:contentPart>
        </mc:Choice>
        <mc:Fallback>
          <p:pic>
            <p:nvPicPr>
              <p:cNvPr id="807964" name="Ink 807963">
                <a:extLst>
                  <a:ext uri="{FF2B5EF4-FFF2-40B4-BE49-F238E27FC236}">
                    <a16:creationId xmlns:a16="http://schemas.microsoft.com/office/drawing/2014/main" id="{6B840E44-DD49-E244-40FC-C39DB2ABC6C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731120" y="2480904"/>
                <a:ext cx="1333080" cy="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51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02929" y="952857"/>
            <a:ext cx="8585200" cy="685800"/>
          </a:xfrm>
        </p:spPr>
        <p:txBody>
          <a:bodyPr>
            <a:normAutofit/>
          </a:bodyPr>
          <a:lstStyle/>
          <a:p>
            <a:r>
              <a:rPr lang="en-US" dirty="0"/>
              <a:t>Sample Size</a:t>
            </a:r>
          </a:p>
        </p:txBody>
      </p:sp>
      <p:sp>
        <p:nvSpPr>
          <p:cNvPr id="809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670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809988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r="12462"/>
          <a:stretch>
            <a:fillRect/>
          </a:stretch>
        </p:blipFill>
        <p:spPr bwMode="auto">
          <a:xfrm>
            <a:off x="1828800" y="240153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989" name="Picture 10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13898" r="14546" b="11060"/>
          <a:stretch>
            <a:fillRect/>
          </a:stretch>
        </p:blipFill>
        <p:spPr bwMode="auto">
          <a:xfrm>
            <a:off x="4648200" y="2858729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990" name="Picture 10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1" r="13287"/>
          <a:stretch>
            <a:fillRect/>
          </a:stretch>
        </p:blipFill>
        <p:spPr bwMode="auto">
          <a:xfrm>
            <a:off x="7467600" y="247773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991" name="Text Box 1031"/>
          <p:cNvSpPr txBox="1">
            <a:spLocks noChangeArrowheads="1"/>
          </p:cNvSpPr>
          <p:nvPr/>
        </p:nvSpPr>
        <p:spPr bwMode="auto">
          <a:xfrm>
            <a:off x="2617019" y="5140980"/>
            <a:ext cx="807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8000 points		        	 2000 Points					500 Points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CBA538-0CB6-3620-5A7F-779944F4031A}"/>
              </a:ext>
            </a:extLst>
          </p:cNvPr>
          <p:cNvGrpSpPr/>
          <p:nvPr/>
        </p:nvGrpSpPr>
        <p:grpSpPr>
          <a:xfrm>
            <a:off x="736920" y="1762344"/>
            <a:ext cx="3490560" cy="791280"/>
            <a:chOff x="736920" y="1762344"/>
            <a:chExt cx="3490560" cy="79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1B5BFFE-D7BD-3F91-45FD-54EA367B4AB0}"/>
                    </a:ext>
                  </a:extLst>
                </p14:cNvPr>
                <p14:cNvContentPartPr/>
                <p14:nvPr/>
              </p14:nvContentPartPr>
              <p14:xfrm>
                <a:off x="736920" y="2004624"/>
                <a:ext cx="297720" cy="400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1B5BFFE-D7BD-3F91-45FD-54EA367B4A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280" y="1986984"/>
                  <a:ext cx="333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49A208F-2D89-222C-3215-F319CB004291}"/>
                    </a:ext>
                  </a:extLst>
                </p14:cNvPr>
                <p14:cNvContentPartPr/>
                <p14:nvPr/>
              </p14:nvContentPartPr>
              <p14:xfrm>
                <a:off x="958680" y="2257344"/>
                <a:ext cx="165240" cy="114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49A208F-2D89-222C-3215-F319CB0042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0680" y="2239344"/>
                  <a:ext cx="200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F62D0F-EFC1-5123-1EF5-BCB65A877594}"/>
                    </a:ext>
                  </a:extLst>
                </p14:cNvPr>
                <p14:cNvContentPartPr/>
                <p14:nvPr/>
              </p14:nvContentPartPr>
              <p14:xfrm>
                <a:off x="1218960" y="2230704"/>
                <a:ext cx="114840" cy="122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F62D0F-EFC1-5123-1EF5-BCB65A8775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1320" y="2213064"/>
                  <a:ext cx="150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78E08AF-35BC-49A3-4E6E-2C6064CB9826}"/>
                    </a:ext>
                  </a:extLst>
                </p14:cNvPr>
                <p14:cNvContentPartPr/>
                <p14:nvPr/>
              </p14:nvContentPartPr>
              <p14:xfrm>
                <a:off x="1435320" y="2138904"/>
                <a:ext cx="52920" cy="273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78E08AF-35BC-49A3-4E6E-2C6064CB98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17680" y="2121264"/>
                  <a:ext cx="88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6699B5-80D9-ED76-EEE7-F5C2466C116C}"/>
                    </a:ext>
                  </a:extLst>
                </p14:cNvPr>
                <p14:cNvContentPartPr/>
                <p14:nvPr/>
              </p14:nvContentPartPr>
              <p14:xfrm>
                <a:off x="1483200" y="2238984"/>
                <a:ext cx="255960" cy="169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6699B5-80D9-ED76-EEE7-F5C2466C11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65560" y="2221344"/>
                  <a:ext cx="291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442F5D-F639-F155-30B7-A2CD89D48D66}"/>
                    </a:ext>
                  </a:extLst>
                </p14:cNvPr>
                <p14:cNvContentPartPr/>
                <p14:nvPr/>
              </p14:nvContentPartPr>
              <p14:xfrm>
                <a:off x="2266200" y="2151864"/>
                <a:ext cx="71640" cy="222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442F5D-F639-F155-30B7-A2CD89D48D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48560" y="2133864"/>
                  <a:ext cx="107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B946E5-1E6A-61E5-6860-8739F24CC979}"/>
                    </a:ext>
                  </a:extLst>
                </p14:cNvPr>
                <p14:cNvContentPartPr/>
                <p14:nvPr/>
              </p14:nvContentPartPr>
              <p14:xfrm>
                <a:off x="2314440" y="2211624"/>
                <a:ext cx="75240" cy="3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B946E5-1E6A-61E5-6860-8739F24CC97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6800" y="2193984"/>
                  <a:ext cx="1108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FB5CD0-EC8D-83E8-40E1-3DA76DE721A8}"/>
                    </a:ext>
                  </a:extLst>
                </p14:cNvPr>
                <p14:cNvContentPartPr/>
                <p14:nvPr/>
              </p14:nvContentPartPr>
              <p14:xfrm>
                <a:off x="2437200" y="2142864"/>
                <a:ext cx="10440" cy="226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FB5CD0-EC8D-83E8-40E1-3DA76DE721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19560" y="2125224"/>
                  <a:ext cx="46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0BC690-B88E-C7F4-F80C-D83A8C0BC056}"/>
                    </a:ext>
                  </a:extLst>
                </p14:cNvPr>
                <p14:cNvContentPartPr/>
                <p14:nvPr/>
              </p14:nvContentPartPr>
              <p14:xfrm>
                <a:off x="2481480" y="2231424"/>
                <a:ext cx="75240" cy="105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0BC690-B88E-C7F4-F80C-D83A8C0BC0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3480" y="2213424"/>
                  <a:ext cx="110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0BF307-36CE-ACFC-256B-CE42B23AD765}"/>
                    </a:ext>
                  </a:extLst>
                </p14:cNvPr>
                <p14:cNvContentPartPr/>
                <p14:nvPr/>
              </p14:nvContentPartPr>
              <p14:xfrm>
                <a:off x="2198520" y="2440224"/>
                <a:ext cx="559440" cy="14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0BF307-36CE-ACFC-256B-CE42B23AD7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80520" y="2422224"/>
                  <a:ext cx="595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BBCD87-7940-0E1F-E0E2-DCEC2A902788}"/>
                    </a:ext>
                  </a:extLst>
                </p14:cNvPr>
                <p14:cNvContentPartPr/>
                <p14:nvPr/>
              </p14:nvContentPartPr>
              <p14:xfrm>
                <a:off x="1693800" y="1964664"/>
                <a:ext cx="495000" cy="128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BBCD87-7940-0E1F-E0E2-DCEC2A9027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76160" y="1947024"/>
                  <a:ext cx="530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D8C31E-CA8B-5D51-1C75-5EBA6F454D01}"/>
                    </a:ext>
                  </a:extLst>
                </p14:cNvPr>
                <p14:cNvContentPartPr/>
                <p14:nvPr/>
              </p14:nvContentPartPr>
              <p14:xfrm>
                <a:off x="1689840" y="1933344"/>
                <a:ext cx="154440" cy="216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D8C31E-CA8B-5D51-1C75-5EBA6F454D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71840" y="1915704"/>
                  <a:ext cx="190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8B2826-B625-2615-110A-F1B60B2118A4}"/>
                    </a:ext>
                  </a:extLst>
                </p14:cNvPr>
                <p14:cNvContentPartPr/>
                <p14:nvPr/>
              </p14:nvContentPartPr>
              <p14:xfrm>
                <a:off x="3654360" y="2182824"/>
                <a:ext cx="98280" cy="256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8B2826-B625-2615-110A-F1B60B2118A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36360" y="2164824"/>
                  <a:ext cx="133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9C1BD3-C4EE-670B-3DD7-3B9B9549B76B}"/>
                    </a:ext>
                  </a:extLst>
                </p14:cNvPr>
                <p14:cNvContentPartPr/>
                <p14:nvPr/>
              </p14:nvContentPartPr>
              <p14:xfrm>
                <a:off x="3681720" y="2255904"/>
                <a:ext cx="120240" cy="16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9C1BD3-C4EE-670B-3DD7-3B9B9549B7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4080" y="2237904"/>
                  <a:ext cx="155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F09CE0-E863-72AB-9DC5-BD5C86902B4D}"/>
                    </a:ext>
                  </a:extLst>
                </p14:cNvPr>
                <p14:cNvContentPartPr/>
                <p14:nvPr/>
              </p14:nvContentPartPr>
              <p14:xfrm>
                <a:off x="3840840" y="2225664"/>
                <a:ext cx="183600" cy="200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F09CE0-E863-72AB-9DC5-BD5C86902B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23200" y="2207664"/>
                  <a:ext cx="219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78331D-6988-F5F1-ABD5-FAED3D0A38A6}"/>
                    </a:ext>
                  </a:extLst>
                </p14:cNvPr>
                <p14:cNvContentPartPr/>
                <p14:nvPr/>
              </p14:nvContentPartPr>
              <p14:xfrm>
                <a:off x="4094280" y="2158344"/>
                <a:ext cx="60480" cy="306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78331D-6988-F5F1-ABD5-FAED3D0A38A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76640" y="2140344"/>
                  <a:ext cx="961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132408-2179-D748-FED9-B9EE997D6378}"/>
                    </a:ext>
                  </a:extLst>
                </p14:cNvPr>
                <p14:cNvContentPartPr/>
                <p14:nvPr/>
              </p14:nvContentPartPr>
              <p14:xfrm>
                <a:off x="4116600" y="2284344"/>
                <a:ext cx="110880" cy="113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132408-2179-D748-FED9-B9EE997D637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98600" y="2266344"/>
                  <a:ext cx="146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2B0ACF-A061-06CD-D9D6-5B53487D2BF7}"/>
                    </a:ext>
                  </a:extLst>
                </p14:cNvPr>
                <p14:cNvContentPartPr/>
                <p14:nvPr/>
              </p14:nvContentPartPr>
              <p14:xfrm>
                <a:off x="3647160" y="2534904"/>
                <a:ext cx="558720" cy="18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2B0ACF-A061-06CD-D9D6-5B53487D2B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29160" y="2516904"/>
                  <a:ext cx="594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5ED1B2-624A-84BA-80FD-608504D84D77}"/>
                    </a:ext>
                  </a:extLst>
                </p14:cNvPr>
                <p14:cNvContentPartPr/>
                <p14:nvPr/>
              </p14:nvContentPartPr>
              <p14:xfrm>
                <a:off x="1644120" y="1762344"/>
                <a:ext cx="1966320" cy="440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5ED1B2-624A-84BA-80FD-608504D84D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26120" y="1744704"/>
                  <a:ext cx="200196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EB9168-9BF1-69F2-A3E7-DC40200EDF60}"/>
                    </a:ext>
                  </a:extLst>
                </p14:cNvPr>
                <p14:cNvContentPartPr/>
                <p14:nvPr/>
              </p14:nvContentPartPr>
              <p14:xfrm>
                <a:off x="1598400" y="1843704"/>
                <a:ext cx="103680" cy="151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EB9168-9BF1-69F2-A3E7-DC40200EDF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80760" y="1825704"/>
                  <a:ext cx="13932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3EB1A03-697B-C674-7FDE-DBE37A582C43}"/>
                  </a:ext>
                </a:extLst>
              </p14:cNvPr>
              <p14:cNvContentPartPr/>
              <p14:nvPr/>
            </p14:nvContentPartPr>
            <p14:xfrm>
              <a:off x="2251440" y="2011104"/>
              <a:ext cx="404280" cy="419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3EB1A03-697B-C674-7FDE-DBE37A582C4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33800" y="1993464"/>
                <a:ext cx="439920" cy="4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8126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5102</TotalTime>
  <Words>667</Words>
  <Application>Microsoft Macintosh PowerPoint</Application>
  <PresentationFormat>Widescreen</PresentationFormat>
  <Paragraphs>107</Paragraphs>
  <Slides>16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Times New Roman</vt:lpstr>
      <vt:lpstr>Wingdings 2</vt:lpstr>
      <vt:lpstr>Dividend</vt:lpstr>
      <vt:lpstr>Document</vt:lpstr>
      <vt:lpstr>Data Preprocessing</vt:lpstr>
      <vt:lpstr>Today’s topic</vt:lpstr>
      <vt:lpstr>The data analysis pipeline</vt:lpstr>
      <vt:lpstr>Data Quality </vt:lpstr>
      <vt:lpstr>Sampling </vt:lpstr>
      <vt:lpstr>Sampling … </vt:lpstr>
      <vt:lpstr>Types of Sampling</vt:lpstr>
      <vt:lpstr>Types of Sampling</vt:lpstr>
      <vt:lpstr>Sample Size</vt:lpstr>
      <vt:lpstr>Sample Size</vt:lpstr>
      <vt:lpstr>Streaming Data</vt:lpstr>
      <vt:lpstr>Streaming data</vt:lpstr>
      <vt:lpstr>Sampling for streaming data</vt:lpstr>
      <vt:lpstr>Sampling for streaming data</vt:lpstr>
      <vt:lpstr>Reservoir sampling</vt:lpstr>
      <vt:lpstr>Reservoir 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Lin, Beiyu</cp:lastModifiedBy>
  <cp:revision>285</cp:revision>
  <dcterms:created xsi:type="dcterms:W3CDTF">2021-01-19T23:36:07Z</dcterms:created>
  <dcterms:modified xsi:type="dcterms:W3CDTF">2022-09-12T18:13:24Z</dcterms:modified>
</cp:coreProperties>
</file>